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9"/>
  </p:notesMasterIdLst>
  <p:handoutMasterIdLst>
    <p:handoutMasterId r:id="rId30"/>
  </p:handoutMasterIdLst>
  <p:sldIdLst>
    <p:sldId id="2076137833" r:id="rId5"/>
    <p:sldId id="2076137739" r:id="rId6"/>
    <p:sldId id="2076137735" r:id="rId7"/>
    <p:sldId id="2076137745" r:id="rId8"/>
    <p:sldId id="2076137740" r:id="rId9"/>
    <p:sldId id="2076137639" r:id="rId10"/>
    <p:sldId id="2076137824" r:id="rId11"/>
    <p:sldId id="2076137834" r:id="rId12"/>
    <p:sldId id="2076137825" r:id="rId13"/>
    <p:sldId id="2076137826" r:id="rId14"/>
    <p:sldId id="2076137823" r:id="rId15"/>
    <p:sldId id="2076137831" r:id="rId16"/>
    <p:sldId id="2076137830" r:id="rId17"/>
    <p:sldId id="2076137832" r:id="rId18"/>
    <p:sldId id="2076137835" r:id="rId19"/>
    <p:sldId id="2076137699" r:id="rId20"/>
    <p:sldId id="2076137741" r:id="rId21"/>
    <p:sldId id="2076137768" r:id="rId22"/>
    <p:sldId id="2076137707" r:id="rId23"/>
    <p:sldId id="2076137765" r:id="rId24"/>
    <p:sldId id="2076137769" r:id="rId25"/>
    <p:sldId id="2076137770" r:id="rId26"/>
    <p:sldId id="2076137827" r:id="rId27"/>
    <p:sldId id="2076137771" r:id="rId28"/>
  </p:sldIdLst>
  <p:sldSz cx="9144000" cy="5143500" type="screen16x9"/>
  <p:notesSz cx="6858000" cy="9144000"/>
  <p:defaultTextStyle>
    <a:defPPr>
      <a:defRPr lang="nl-NL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EA9F6"/>
    <a:srgbClr val="E181FF"/>
    <a:srgbClr val="F2C916"/>
    <a:srgbClr val="171515"/>
    <a:srgbClr val="243A5E"/>
    <a:srgbClr val="133561"/>
    <a:srgbClr val="007FC3"/>
    <a:srgbClr val="156AB3"/>
    <a:srgbClr val="000000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0317EB-563E-4C4B-8157-513C1F421930}" v="16" dt="2021-04-08T12:59:44.5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55"/>
    <p:restoredTop sz="78501" autoAdjust="0"/>
  </p:normalViewPr>
  <p:slideViewPr>
    <p:cSldViewPr snapToGrid="0">
      <p:cViewPr varScale="1">
        <p:scale>
          <a:sx n="161" d="100"/>
          <a:sy n="161" d="100"/>
        </p:scale>
        <p:origin x="158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nder Molenkamp" userId="e528d506d1eb42aa" providerId="LiveId" clId="{9CA0FA94-3212-D042-BB88-9A33BD0B0DF2}"/>
    <pc:docChg chg="undo redo custSel addSld delSld modSld sldOrd addSection delSection modSection modShowInfo">
      <pc:chgData name="Sander Molenkamp" userId="e528d506d1eb42aa" providerId="LiveId" clId="{9CA0FA94-3212-D042-BB88-9A33BD0B0DF2}" dt="2020-12-03T18:45:59.941" v="168" actId="2744"/>
      <pc:docMkLst>
        <pc:docMk/>
      </pc:docMkLst>
      <pc:sldChg chg="modSp mod">
        <pc:chgData name="Sander Molenkamp" userId="e528d506d1eb42aa" providerId="LiveId" clId="{9CA0FA94-3212-D042-BB88-9A33BD0B0DF2}" dt="2020-12-02T16:34:58.509" v="122" actId="20577"/>
        <pc:sldMkLst>
          <pc:docMk/>
          <pc:sldMk cId="1669223073" sldId="1733"/>
        </pc:sldMkLst>
        <pc:spChg chg="mod">
          <ac:chgData name="Sander Molenkamp" userId="e528d506d1eb42aa" providerId="LiveId" clId="{9CA0FA94-3212-D042-BB88-9A33BD0B0DF2}" dt="2020-12-02T16:34:58.509" v="122" actId="20577"/>
          <ac:spMkLst>
            <pc:docMk/>
            <pc:sldMk cId="1669223073" sldId="1733"/>
            <ac:spMk id="16" creationId="{85B93A34-8477-4A04-B4B2-A0E2E2DFDB39}"/>
          </ac:spMkLst>
        </pc:spChg>
      </pc:sldChg>
      <pc:sldChg chg="addSp modSp mod modAnim">
        <pc:chgData name="Sander Molenkamp" userId="e528d506d1eb42aa" providerId="LiveId" clId="{9CA0FA94-3212-D042-BB88-9A33BD0B0DF2}" dt="2020-12-02T12:52:11.073" v="76"/>
        <pc:sldMkLst>
          <pc:docMk/>
          <pc:sldMk cId="3824245420" sldId="2076136800"/>
        </pc:sldMkLst>
        <pc:spChg chg="add mod">
          <ac:chgData name="Sander Molenkamp" userId="e528d506d1eb42aa" providerId="LiveId" clId="{9CA0FA94-3212-D042-BB88-9A33BD0B0DF2}" dt="2020-12-02T12:51:51.770" v="72" actId="1076"/>
          <ac:spMkLst>
            <pc:docMk/>
            <pc:sldMk cId="3824245420" sldId="2076136800"/>
            <ac:spMk id="3" creationId="{B26B598D-BB07-9B4D-A8DD-95F3A1307197}"/>
          </ac:spMkLst>
        </pc:spChg>
        <pc:spChg chg="add mod">
          <ac:chgData name="Sander Molenkamp" userId="e528d506d1eb42aa" providerId="LiveId" clId="{9CA0FA94-3212-D042-BB88-9A33BD0B0DF2}" dt="2020-12-02T12:51:51.770" v="72" actId="1076"/>
          <ac:spMkLst>
            <pc:docMk/>
            <pc:sldMk cId="3824245420" sldId="2076136800"/>
            <ac:spMk id="38" creationId="{79D9A57A-405C-1048-9264-EBEBDDF2065E}"/>
          </ac:spMkLst>
        </pc:spChg>
        <pc:spChg chg="add mod">
          <ac:chgData name="Sander Molenkamp" userId="e528d506d1eb42aa" providerId="LiveId" clId="{9CA0FA94-3212-D042-BB88-9A33BD0B0DF2}" dt="2020-12-02T12:51:51.770" v="72" actId="1076"/>
          <ac:spMkLst>
            <pc:docMk/>
            <pc:sldMk cId="3824245420" sldId="2076136800"/>
            <ac:spMk id="39" creationId="{8FEEC26D-6BC0-6444-8740-281C236C3504}"/>
          </ac:spMkLst>
        </pc:spChg>
        <pc:spChg chg="add mod">
          <ac:chgData name="Sander Molenkamp" userId="e528d506d1eb42aa" providerId="LiveId" clId="{9CA0FA94-3212-D042-BB88-9A33BD0B0DF2}" dt="2020-12-02T12:51:51.770" v="72" actId="1076"/>
          <ac:spMkLst>
            <pc:docMk/>
            <pc:sldMk cId="3824245420" sldId="2076136800"/>
            <ac:spMk id="40" creationId="{F0284C36-E541-C447-A237-8B4605DB1002}"/>
          </ac:spMkLst>
        </pc:spChg>
      </pc:sldChg>
      <pc:sldChg chg="add del mod modShow">
        <pc:chgData name="Sander Molenkamp" userId="e528d506d1eb42aa" providerId="LiveId" clId="{9CA0FA94-3212-D042-BB88-9A33BD0B0DF2}" dt="2020-12-02T19:01:24.111" v="138" actId="2696"/>
        <pc:sldMkLst>
          <pc:docMk/>
          <pc:sldMk cId="1307239115" sldId="2076136803"/>
        </pc:sldMkLst>
      </pc:sldChg>
      <pc:sldChg chg="del mod modShow">
        <pc:chgData name="Sander Molenkamp" userId="e528d506d1eb42aa" providerId="LiveId" clId="{9CA0FA94-3212-D042-BB88-9A33BD0B0DF2}" dt="2020-12-02T18:52:15.743" v="133" actId="2696"/>
        <pc:sldMkLst>
          <pc:docMk/>
          <pc:sldMk cId="4172572457" sldId="2076137654"/>
        </pc:sldMkLst>
      </pc:sldChg>
      <pc:sldChg chg="del">
        <pc:chgData name="Sander Molenkamp" userId="e528d506d1eb42aa" providerId="LiveId" clId="{9CA0FA94-3212-D042-BB88-9A33BD0B0DF2}" dt="2020-12-02T19:07:19.359" v="161" actId="2696"/>
        <pc:sldMkLst>
          <pc:docMk/>
          <pc:sldMk cId="1028357994" sldId="2076137659"/>
        </pc:sldMkLst>
      </pc:sldChg>
      <pc:sldChg chg="del">
        <pc:chgData name="Sander Molenkamp" userId="e528d506d1eb42aa" providerId="LiveId" clId="{9CA0FA94-3212-D042-BB88-9A33BD0B0DF2}" dt="2020-12-02T19:07:35.283" v="164" actId="2696"/>
        <pc:sldMkLst>
          <pc:docMk/>
          <pc:sldMk cId="217279762" sldId="2076137670"/>
        </pc:sldMkLst>
      </pc:sldChg>
      <pc:sldChg chg="del">
        <pc:chgData name="Sander Molenkamp" userId="e528d506d1eb42aa" providerId="LiveId" clId="{9CA0FA94-3212-D042-BB88-9A33BD0B0DF2}" dt="2020-12-02T19:07:35.283" v="164" actId="2696"/>
        <pc:sldMkLst>
          <pc:docMk/>
          <pc:sldMk cId="274521310" sldId="2076137671"/>
        </pc:sldMkLst>
      </pc:sldChg>
      <pc:sldChg chg="del mod modShow">
        <pc:chgData name="Sander Molenkamp" userId="e528d506d1eb42aa" providerId="LiveId" clId="{9CA0FA94-3212-D042-BB88-9A33BD0B0DF2}" dt="2020-12-02T18:51:48.972" v="129" actId="2696"/>
        <pc:sldMkLst>
          <pc:docMk/>
          <pc:sldMk cId="3823428565" sldId="2076137701"/>
        </pc:sldMkLst>
      </pc:sldChg>
      <pc:sldChg chg="addSp delSp modSp mod">
        <pc:chgData name="Sander Molenkamp" userId="e528d506d1eb42aa" providerId="LiveId" clId="{9CA0FA94-3212-D042-BB88-9A33BD0B0DF2}" dt="2020-12-02T19:01:53.353" v="146" actId="14100"/>
        <pc:sldMkLst>
          <pc:docMk/>
          <pc:sldMk cId="313103210" sldId="2076137713"/>
        </pc:sldMkLst>
        <pc:spChg chg="del">
          <ac:chgData name="Sander Molenkamp" userId="e528d506d1eb42aa" providerId="LiveId" clId="{9CA0FA94-3212-D042-BB88-9A33BD0B0DF2}" dt="2020-12-02T19:01:47.915" v="144" actId="478"/>
          <ac:spMkLst>
            <pc:docMk/>
            <pc:sldMk cId="313103210" sldId="2076137713"/>
            <ac:spMk id="4" creationId="{3340A259-7847-D949-8744-4F5F93AE07AA}"/>
          </ac:spMkLst>
        </pc:spChg>
        <pc:spChg chg="add del mod">
          <ac:chgData name="Sander Molenkamp" userId="e528d506d1eb42aa" providerId="LiveId" clId="{9CA0FA94-3212-D042-BB88-9A33BD0B0DF2}" dt="2020-12-02T19:01:45.888" v="143" actId="478"/>
          <ac:spMkLst>
            <pc:docMk/>
            <pc:sldMk cId="313103210" sldId="2076137713"/>
            <ac:spMk id="12" creationId="{FECCD7B5-70EC-5341-AA28-C42BBBC8FC09}"/>
          </ac:spMkLst>
        </pc:spChg>
        <pc:spChg chg="add mod">
          <ac:chgData name="Sander Molenkamp" userId="e528d506d1eb42aa" providerId="LiveId" clId="{9CA0FA94-3212-D042-BB88-9A33BD0B0DF2}" dt="2020-12-02T19:01:53.353" v="146" actId="14100"/>
          <ac:spMkLst>
            <pc:docMk/>
            <pc:sldMk cId="313103210" sldId="2076137713"/>
            <ac:spMk id="14" creationId="{C415D36A-3856-F84D-8B58-AFE1656AFAF7}"/>
          </ac:spMkLst>
        </pc:spChg>
        <pc:picChg chg="mod">
          <ac:chgData name="Sander Molenkamp" userId="e528d506d1eb42aa" providerId="LiveId" clId="{9CA0FA94-3212-D042-BB88-9A33BD0B0DF2}" dt="2020-12-02T19:01:33.478" v="141" actId="1076"/>
          <ac:picMkLst>
            <pc:docMk/>
            <pc:sldMk cId="313103210" sldId="2076137713"/>
            <ac:picMk id="10" creationId="{38C1FD05-EC2B-FC43-9305-4693B874D3EA}"/>
          </ac:picMkLst>
        </pc:picChg>
      </pc:sldChg>
      <pc:sldChg chg="del">
        <pc:chgData name="Sander Molenkamp" userId="e528d506d1eb42aa" providerId="LiveId" clId="{9CA0FA94-3212-D042-BB88-9A33BD0B0DF2}" dt="2020-12-02T13:14:11.691" v="117" actId="2696"/>
        <pc:sldMkLst>
          <pc:docMk/>
          <pc:sldMk cId="3086021155" sldId="2076137731"/>
        </pc:sldMkLst>
      </pc:sldChg>
      <pc:sldChg chg="modSp mod">
        <pc:chgData name="Sander Molenkamp" userId="e528d506d1eb42aa" providerId="LiveId" clId="{9CA0FA94-3212-D042-BB88-9A33BD0B0DF2}" dt="2020-11-30T09:15:39.570" v="0" actId="14100"/>
        <pc:sldMkLst>
          <pc:docMk/>
          <pc:sldMk cId="2303986907" sldId="2076137734"/>
        </pc:sldMkLst>
        <pc:spChg chg="mod">
          <ac:chgData name="Sander Molenkamp" userId="e528d506d1eb42aa" providerId="LiveId" clId="{9CA0FA94-3212-D042-BB88-9A33BD0B0DF2}" dt="2020-11-30T09:15:39.570" v="0" actId="14100"/>
          <ac:spMkLst>
            <pc:docMk/>
            <pc:sldMk cId="2303986907" sldId="2076137734"/>
            <ac:spMk id="17" creationId="{2D2CF944-E818-4010-A2A4-0258E2DA12C6}"/>
          </ac:spMkLst>
        </pc:spChg>
      </pc:sldChg>
      <pc:sldChg chg="addSp delSp modSp mod delAnim modAnim">
        <pc:chgData name="Sander Molenkamp" userId="e528d506d1eb42aa" providerId="LiveId" clId="{9CA0FA94-3212-D042-BB88-9A33BD0B0DF2}" dt="2020-12-02T19:04:52.160" v="149" actId="478"/>
        <pc:sldMkLst>
          <pc:docMk/>
          <pc:sldMk cId="4184457352" sldId="2076137736"/>
        </pc:sldMkLst>
        <pc:spChg chg="add del mod">
          <ac:chgData name="Sander Molenkamp" userId="e528d506d1eb42aa" providerId="LiveId" clId="{9CA0FA94-3212-D042-BB88-9A33BD0B0DF2}" dt="2020-12-02T19:04:47.956" v="147" actId="478"/>
          <ac:spMkLst>
            <pc:docMk/>
            <pc:sldMk cId="4184457352" sldId="2076137736"/>
            <ac:spMk id="2" creationId="{91478B6A-11E9-F048-81CB-32B337B56366}"/>
          </ac:spMkLst>
        </pc:spChg>
        <pc:spChg chg="add del mod">
          <ac:chgData name="Sander Molenkamp" userId="e528d506d1eb42aa" providerId="LiveId" clId="{9CA0FA94-3212-D042-BB88-9A33BD0B0DF2}" dt="2020-12-02T19:04:49.786" v="148" actId="478"/>
          <ac:spMkLst>
            <pc:docMk/>
            <pc:sldMk cId="4184457352" sldId="2076137736"/>
            <ac:spMk id="23" creationId="{3368D983-2FF2-314B-912A-A10C1DABD292}"/>
          </ac:spMkLst>
        </pc:spChg>
        <pc:spChg chg="add del mod">
          <ac:chgData name="Sander Molenkamp" userId="e528d506d1eb42aa" providerId="LiveId" clId="{9CA0FA94-3212-D042-BB88-9A33BD0B0DF2}" dt="2020-12-02T19:04:52.160" v="149" actId="478"/>
          <ac:spMkLst>
            <pc:docMk/>
            <pc:sldMk cId="4184457352" sldId="2076137736"/>
            <ac:spMk id="24" creationId="{568FC066-2A92-D54C-A095-42525C3644A3}"/>
          </ac:spMkLst>
        </pc:spChg>
      </pc:sldChg>
      <pc:sldChg chg="addSp delSp modSp mod modAnim">
        <pc:chgData name="Sander Molenkamp" userId="e528d506d1eb42aa" providerId="LiveId" clId="{9CA0FA94-3212-D042-BB88-9A33BD0B0DF2}" dt="2020-12-02T13:13:33.448" v="116" actId="478"/>
        <pc:sldMkLst>
          <pc:docMk/>
          <pc:sldMk cId="651224167" sldId="2076137737"/>
        </pc:sldMkLst>
        <pc:spChg chg="add del mod">
          <ac:chgData name="Sander Molenkamp" userId="e528d506d1eb42aa" providerId="LiveId" clId="{9CA0FA94-3212-D042-BB88-9A33BD0B0DF2}" dt="2020-12-02T13:13:30.469" v="114" actId="478"/>
          <ac:spMkLst>
            <pc:docMk/>
            <pc:sldMk cId="651224167" sldId="2076137737"/>
            <ac:spMk id="58" creationId="{2641CD0E-C728-C147-88C3-27691A83B121}"/>
          </ac:spMkLst>
        </pc:spChg>
        <pc:spChg chg="add del mod">
          <ac:chgData name="Sander Molenkamp" userId="e528d506d1eb42aa" providerId="LiveId" clId="{9CA0FA94-3212-D042-BB88-9A33BD0B0DF2}" dt="2020-12-02T13:13:31.963" v="115" actId="478"/>
          <ac:spMkLst>
            <pc:docMk/>
            <pc:sldMk cId="651224167" sldId="2076137737"/>
            <ac:spMk id="59" creationId="{E6A099CB-9B1B-8B46-90FF-8677F5E863B6}"/>
          </ac:spMkLst>
        </pc:spChg>
        <pc:spChg chg="add del mod">
          <ac:chgData name="Sander Molenkamp" userId="e528d506d1eb42aa" providerId="LiveId" clId="{9CA0FA94-3212-D042-BB88-9A33BD0B0DF2}" dt="2020-12-02T13:13:33.448" v="116" actId="478"/>
          <ac:spMkLst>
            <pc:docMk/>
            <pc:sldMk cId="651224167" sldId="2076137737"/>
            <ac:spMk id="60" creationId="{C59874B5-819A-EF4B-BC98-04B288C14ECA}"/>
          </ac:spMkLst>
        </pc:spChg>
      </pc:sldChg>
      <pc:sldChg chg="modSp mod modTransition">
        <pc:chgData name="Sander Molenkamp" userId="e528d506d1eb42aa" providerId="LiveId" clId="{9CA0FA94-3212-D042-BB88-9A33BD0B0DF2}" dt="2020-12-02T19:07:26.938" v="163"/>
        <pc:sldMkLst>
          <pc:docMk/>
          <pc:sldMk cId="805713434" sldId="2076137738"/>
        </pc:sldMkLst>
        <pc:spChg chg="mod">
          <ac:chgData name="Sander Molenkamp" userId="e528d506d1eb42aa" providerId="LiveId" clId="{9CA0FA94-3212-D042-BB88-9A33BD0B0DF2}" dt="2020-12-02T19:06:06.149" v="160" actId="20577"/>
          <ac:spMkLst>
            <pc:docMk/>
            <pc:sldMk cId="805713434" sldId="2076137738"/>
            <ac:spMk id="28" creationId="{A7C4A3B1-0703-874F-8FB2-1292F5AA2038}"/>
          </ac:spMkLst>
        </pc:spChg>
      </pc:sldChg>
      <pc:sldChg chg="add del ord">
        <pc:chgData name="Sander Molenkamp" userId="e528d506d1eb42aa" providerId="LiveId" clId="{9CA0FA94-3212-D042-BB88-9A33BD0B0DF2}" dt="2020-12-02T13:10:06.563" v="80" actId="2696"/>
        <pc:sldMkLst>
          <pc:docMk/>
          <pc:sldMk cId="2280677014" sldId="2076137740"/>
        </pc:sldMkLst>
      </pc:sldChg>
      <pc:sldChg chg="add del ord modAnim">
        <pc:chgData name="Sander Molenkamp" userId="e528d506d1eb42aa" providerId="LiveId" clId="{9CA0FA94-3212-D042-BB88-9A33BD0B0DF2}" dt="2020-12-02T13:14:40.805" v="121" actId="2696"/>
        <pc:sldMkLst>
          <pc:docMk/>
          <pc:sldMk cId="2471759499" sldId="2076137740"/>
        </pc:sldMkLst>
      </pc:sldChg>
    </pc:docChg>
  </pc:docChgLst>
  <pc:docChgLst>
    <pc:chgData name="Sander Molenkamp" userId="e528d506d1eb42aa" providerId="LiveId" clId="{132046C8-A9F7-2B47-A83E-C63F2B2297B2}"/>
    <pc:docChg chg="undo custSel addSld delSld modSld sldOrd addSection delSection modSection">
      <pc:chgData name="Sander Molenkamp" userId="e528d506d1eb42aa" providerId="LiveId" clId="{132046C8-A9F7-2B47-A83E-C63F2B2297B2}" dt="2021-03-11T06:31:45.537" v="915" actId="729"/>
      <pc:docMkLst>
        <pc:docMk/>
      </pc:docMkLst>
      <pc:sldChg chg="del">
        <pc:chgData name="Sander Molenkamp" userId="e528d506d1eb42aa" providerId="LiveId" clId="{132046C8-A9F7-2B47-A83E-C63F2B2297B2}" dt="2021-03-05T13:29:33.731" v="482" actId="18676"/>
        <pc:sldMkLst>
          <pc:docMk/>
          <pc:sldMk cId="1669223073" sldId="1733"/>
        </pc:sldMkLst>
      </pc:sldChg>
      <pc:sldChg chg="add del">
        <pc:chgData name="Sander Molenkamp" userId="e528d506d1eb42aa" providerId="LiveId" clId="{132046C8-A9F7-2B47-A83E-C63F2B2297B2}" dt="2021-03-05T14:02:47.970" v="648" actId="2696"/>
        <pc:sldMkLst>
          <pc:docMk/>
          <pc:sldMk cId="912005982" sldId="2076136729"/>
        </pc:sldMkLst>
      </pc:sldChg>
      <pc:sldChg chg="del">
        <pc:chgData name="Sander Molenkamp" userId="e528d506d1eb42aa" providerId="LiveId" clId="{132046C8-A9F7-2B47-A83E-C63F2B2297B2}" dt="2021-03-05T13:29:46.415" v="484" actId="18676"/>
        <pc:sldMkLst>
          <pc:docMk/>
          <pc:sldMk cId="837781575" sldId="2076136797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608597446" sldId="2076136798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1062345362" sldId="2076136798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110567787" sldId="2076136799"/>
        </pc:sldMkLst>
      </pc:sldChg>
      <pc:sldChg chg="add del">
        <pc:chgData name="Sander Molenkamp" userId="e528d506d1eb42aa" providerId="LiveId" clId="{132046C8-A9F7-2B47-A83E-C63F2B2297B2}" dt="2021-03-11T06:03:29.547" v="770" actId="2696"/>
        <pc:sldMkLst>
          <pc:docMk/>
          <pc:sldMk cId="2421947393" sldId="2076136799"/>
        </pc:sldMkLst>
      </pc:sldChg>
      <pc:sldChg chg="del">
        <pc:chgData name="Sander Molenkamp" userId="e528d506d1eb42aa" providerId="LiveId" clId="{132046C8-A9F7-2B47-A83E-C63F2B2297B2}" dt="2021-03-05T13:29:33.731" v="482" actId="18676"/>
        <pc:sldMkLst>
          <pc:docMk/>
          <pc:sldMk cId="3824245420" sldId="2076136800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3113217863" sldId="2076136802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3419595185" sldId="2076136802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2036021190" sldId="2076136803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3305114139" sldId="2076136803"/>
        </pc:sldMkLst>
      </pc:sldChg>
      <pc:sldChg chg="add">
        <pc:chgData name="Sander Molenkamp" userId="e528d506d1eb42aa" providerId="LiveId" clId="{132046C8-A9F7-2B47-A83E-C63F2B2297B2}" dt="2021-03-05T13:20:47.844" v="418"/>
        <pc:sldMkLst>
          <pc:docMk/>
          <pc:sldMk cId="1913149446" sldId="2076136806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392786089" sldId="2076136809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2533435046" sldId="2076136809"/>
        </pc:sldMkLst>
      </pc:sldChg>
      <pc:sldChg chg="add">
        <pc:chgData name="Sander Molenkamp" userId="e528d506d1eb42aa" providerId="LiveId" clId="{132046C8-A9F7-2B47-A83E-C63F2B2297B2}" dt="2021-03-05T13:20:47.844" v="418"/>
        <pc:sldMkLst>
          <pc:docMk/>
          <pc:sldMk cId="3768829246" sldId="2076136857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1914464842" sldId="2076136864"/>
        </pc:sldMkLst>
      </pc:sldChg>
      <pc:sldChg chg="add mod modShow">
        <pc:chgData name="Sander Molenkamp" userId="e528d506d1eb42aa" providerId="LiveId" clId="{132046C8-A9F7-2B47-A83E-C63F2B2297B2}" dt="2021-03-11T06:31:45.537" v="915" actId="729"/>
        <pc:sldMkLst>
          <pc:docMk/>
          <pc:sldMk cId="3003434031" sldId="2076136864"/>
        </pc:sldMkLst>
      </pc:sldChg>
      <pc:sldChg chg="add">
        <pc:chgData name="Sander Molenkamp" userId="e528d506d1eb42aa" providerId="LiveId" clId="{132046C8-A9F7-2B47-A83E-C63F2B2297B2}" dt="2021-03-05T13:20:47.844" v="418"/>
        <pc:sldMkLst>
          <pc:docMk/>
          <pc:sldMk cId="2849879203" sldId="2076136872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1263748440" sldId="2076136880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2005298755" sldId="2076136880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530986843" sldId="2076136883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1690265975" sldId="2076136883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59110931" sldId="2076137622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2682708468" sldId="2076137622"/>
        </pc:sldMkLst>
      </pc:sldChg>
      <pc:sldChg chg="addSp delSp modSp add del mod modClrScheme chgLayout">
        <pc:chgData name="Sander Molenkamp" userId="e528d506d1eb42aa" providerId="LiveId" clId="{132046C8-A9F7-2B47-A83E-C63F2B2297B2}" dt="2021-03-01T06:57:22.770" v="68" actId="2696"/>
        <pc:sldMkLst>
          <pc:docMk/>
          <pc:sldMk cId="665061997" sldId="2076137624"/>
        </pc:sldMkLst>
        <pc:spChg chg="add mod ord">
          <ac:chgData name="Sander Molenkamp" userId="e528d506d1eb42aa" providerId="LiveId" clId="{132046C8-A9F7-2B47-A83E-C63F2B2297B2}" dt="2021-03-01T06:57:13.236" v="67" actId="404"/>
          <ac:spMkLst>
            <pc:docMk/>
            <pc:sldMk cId="665061997" sldId="2076137624"/>
            <ac:spMk id="62" creationId="{8C0F3FC1-0299-6443-8957-F3EB86BD231C}"/>
          </ac:spMkLst>
        </pc:spChg>
        <pc:spChg chg="del mod">
          <ac:chgData name="Sander Molenkamp" userId="e528d506d1eb42aa" providerId="LiveId" clId="{132046C8-A9F7-2B47-A83E-C63F2B2297B2}" dt="2021-03-01T06:56:49.108" v="46" actId="478"/>
          <ac:spMkLst>
            <pc:docMk/>
            <pc:sldMk cId="665061997" sldId="2076137624"/>
            <ac:spMk id="89" creationId="{252D4B5A-CCA7-4C6D-8C41-2C4BB3543677}"/>
          </ac:spMkLst>
        </pc:spChg>
      </pc:sldChg>
      <pc:sldChg chg="add del">
        <pc:chgData name="Sander Molenkamp" userId="e528d506d1eb42aa" providerId="LiveId" clId="{132046C8-A9F7-2B47-A83E-C63F2B2297B2}" dt="2021-03-01T06:57:31.752" v="70"/>
        <pc:sldMkLst>
          <pc:docMk/>
          <pc:sldMk cId="709193915" sldId="2076137624"/>
        </pc:sldMkLst>
      </pc:sldChg>
      <pc:sldChg chg="add">
        <pc:chgData name="Sander Molenkamp" userId="e528d506d1eb42aa" providerId="LiveId" clId="{132046C8-A9F7-2B47-A83E-C63F2B2297B2}" dt="2021-03-01T06:57:32.090" v="71"/>
        <pc:sldMkLst>
          <pc:docMk/>
          <pc:sldMk cId="4185302128" sldId="2076137624"/>
        </pc:sldMkLst>
      </pc:sldChg>
      <pc:sldChg chg="add ord">
        <pc:chgData name="Sander Molenkamp" userId="e528d506d1eb42aa" providerId="LiveId" clId="{132046C8-A9F7-2B47-A83E-C63F2B2297B2}" dt="2021-03-05T14:04:12.365" v="652" actId="20578"/>
        <pc:sldMkLst>
          <pc:docMk/>
          <pc:sldMk cId="3645276058" sldId="2076137643"/>
        </pc:sldMkLst>
      </pc:sldChg>
      <pc:sldChg chg="add del">
        <pc:chgData name="Sander Molenkamp" userId="e528d506d1eb42aa" providerId="LiveId" clId="{132046C8-A9F7-2B47-A83E-C63F2B2297B2}" dt="2021-03-01T06:57:31.752" v="70"/>
        <pc:sldMkLst>
          <pc:docMk/>
          <pc:sldMk cId="648542071" sldId="2076137652"/>
        </pc:sldMkLst>
      </pc:sldChg>
      <pc:sldChg chg="add del">
        <pc:chgData name="Sander Molenkamp" userId="e528d506d1eb42aa" providerId="LiveId" clId="{132046C8-A9F7-2B47-A83E-C63F2B2297B2}" dt="2021-03-01T06:57:38.462" v="72" actId="2696"/>
        <pc:sldMkLst>
          <pc:docMk/>
          <pc:sldMk cId="2236903671" sldId="2076137652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337433936" sldId="2076137657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426088795" sldId="2076137657"/>
        </pc:sldMkLst>
      </pc:sldChg>
      <pc:sldChg chg="del">
        <pc:chgData name="Sander Molenkamp" userId="e528d506d1eb42aa" providerId="LiveId" clId="{132046C8-A9F7-2B47-A83E-C63F2B2297B2}" dt="2021-03-05T13:29:46.415" v="484" actId="18676"/>
        <pc:sldMkLst>
          <pc:docMk/>
          <pc:sldMk cId="52459025" sldId="2076137662"/>
        </pc:sldMkLst>
      </pc:sldChg>
      <pc:sldChg chg="del">
        <pc:chgData name="Sander Molenkamp" userId="e528d506d1eb42aa" providerId="LiveId" clId="{132046C8-A9F7-2B47-A83E-C63F2B2297B2}" dt="2021-03-05T13:29:51.499" v="485" actId="18676"/>
        <pc:sldMkLst>
          <pc:docMk/>
          <pc:sldMk cId="4213842177" sldId="2076137664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1649124484" sldId="2076137672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2162106796" sldId="2076137672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44706887" sldId="2076137674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78881436" sldId="2076137674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1405356808" sldId="2076137675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3594780875" sldId="2076137675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1465305629" sldId="2076137676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1516429919" sldId="2076137676"/>
        </pc:sldMkLst>
      </pc:sldChg>
      <pc:sldChg chg="del">
        <pc:chgData name="Sander Molenkamp" userId="e528d506d1eb42aa" providerId="LiveId" clId="{132046C8-A9F7-2B47-A83E-C63F2B2297B2}" dt="2021-03-05T13:29:51.499" v="485" actId="18676"/>
        <pc:sldMkLst>
          <pc:docMk/>
          <pc:sldMk cId="2138963468" sldId="2076137683"/>
        </pc:sldMkLst>
      </pc:sldChg>
      <pc:sldChg chg="modSp add mod">
        <pc:chgData name="Sander Molenkamp" userId="e528d506d1eb42aa" providerId="LiveId" clId="{132046C8-A9F7-2B47-A83E-C63F2B2297B2}" dt="2021-03-11T06:20:21.199" v="914" actId="113"/>
        <pc:sldMkLst>
          <pc:docMk/>
          <pc:sldMk cId="2718830089" sldId="2076137684"/>
        </pc:sldMkLst>
        <pc:spChg chg="mod">
          <ac:chgData name="Sander Molenkamp" userId="e528d506d1eb42aa" providerId="LiveId" clId="{132046C8-A9F7-2B47-A83E-C63F2B2297B2}" dt="2021-03-11T06:20:21.199" v="914" actId="113"/>
          <ac:spMkLst>
            <pc:docMk/>
            <pc:sldMk cId="2718830089" sldId="2076137684"/>
            <ac:spMk id="24" creationId="{8864D85B-E618-40EA-BD98-230E1553AAED}"/>
          </ac:spMkLst>
        </pc:spChg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3930302490" sldId="2076137684"/>
        </pc:sldMkLst>
      </pc:sldChg>
      <pc:sldChg chg="add">
        <pc:chgData name="Sander Molenkamp" userId="e528d506d1eb42aa" providerId="LiveId" clId="{132046C8-A9F7-2B47-A83E-C63F2B2297B2}" dt="2021-03-01T06:57:32.090" v="71"/>
        <pc:sldMkLst>
          <pc:docMk/>
          <pc:sldMk cId="1319861072" sldId="2076137699"/>
        </pc:sldMkLst>
      </pc:sldChg>
      <pc:sldChg chg="modSp add del mod modClrScheme chgLayout">
        <pc:chgData name="Sander Molenkamp" userId="e528d506d1eb42aa" providerId="LiveId" clId="{132046C8-A9F7-2B47-A83E-C63F2B2297B2}" dt="2021-03-01T06:57:22.770" v="68" actId="2696"/>
        <pc:sldMkLst>
          <pc:docMk/>
          <pc:sldMk cId="1351385606" sldId="2076137699"/>
        </pc:sldMkLst>
        <pc:spChg chg="mod ord">
          <ac:chgData name="Sander Molenkamp" userId="e528d506d1eb42aa" providerId="LiveId" clId="{132046C8-A9F7-2B47-A83E-C63F2B2297B2}" dt="2021-03-01T06:56:22.908" v="42" actId="700"/>
          <ac:spMkLst>
            <pc:docMk/>
            <pc:sldMk cId="1351385606" sldId="2076137699"/>
            <ac:spMk id="2" creationId="{E47CEF2C-5971-4F3A-B2EF-BB80D2DF3483}"/>
          </ac:spMkLst>
        </pc:spChg>
        <pc:spChg chg="mod ord">
          <ac:chgData name="Sander Molenkamp" userId="e528d506d1eb42aa" providerId="LiveId" clId="{132046C8-A9F7-2B47-A83E-C63F2B2297B2}" dt="2021-03-01T06:56:22.908" v="42" actId="700"/>
          <ac:spMkLst>
            <pc:docMk/>
            <pc:sldMk cId="1351385606" sldId="2076137699"/>
            <ac:spMk id="4" creationId="{6BBA11E7-AF3E-4569-92F4-9B86F024F29A}"/>
          </ac:spMkLst>
        </pc:spChg>
      </pc:sldChg>
      <pc:sldChg chg="add del">
        <pc:chgData name="Sander Molenkamp" userId="e528d506d1eb42aa" providerId="LiveId" clId="{132046C8-A9F7-2B47-A83E-C63F2B2297B2}" dt="2021-03-01T06:57:31.752" v="70"/>
        <pc:sldMkLst>
          <pc:docMk/>
          <pc:sldMk cId="4079021223" sldId="2076137699"/>
        </pc:sldMkLst>
      </pc:sldChg>
      <pc:sldChg chg="del">
        <pc:chgData name="Sander Molenkamp" userId="e528d506d1eb42aa" providerId="LiveId" clId="{132046C8-A9F7-2B47-A83E-C63F2B2297B2}" dt="2021-03-05T13:29:51.499" v="485" actId="18676"/>
        <pc:sldMkLst>
          <pc:docMk/>
          <pc:sldMk cId="1392486665" sldId="2076137703"/>
        </pc:sldMkLst>
      </pc:sldChg>
      <pc:sldChg chg="add ord">
        <pc:chgData name="Sander Molenkamp" userId="e528d506d1eb42aa" providerId="LiveId" clId="{132046C8-A9F7-2B47-A83E-C63F2B2297B2}" dt="2021-03-05T14:03:59.172" v="651" actId="20578"/>
        <pc:sldMkLst>
          <pc:docMk/>
          <pc:sldMk cId="2878110448" sldId="2076137707"/>
        </pc:sldMkLst>
      </pc:sldChg>
      <pc:sldChg chg="add del">
        <pc:chgData name="Sander Molenkamp" userId="e528d506d1eb42aa" providerId="LiveId" clId="{132046C8-A9F7-2B47-A83E-C63F2B2297B2}" dt="2021-03-01T06:57:31.752" v="70"/>
        <pc:sldMkLst>
          <pc:docMk/>
          <pc:sldMk cId="3753272947" sldId="2076137707"/>
        </pc:sldMkLst>
      </pc:sldChg>
      <pc:sldChg chg="add del mod modClrScheme chgLayout">
        <pc:chgData name="Sander Molenkamp" userId="e528d506d1eb42aa" providerId="LiveId" clId="{132046C8-A9F7-2B47-A83E-C63F2B2297B2}" dt="2021-03-01T06:57:22.770" v="68" actId="2696"/>
        <pc:sldMkLst>
          <pc:docMk/>
          <pc:sldMk cId="4180700148" sldId="2076137707"/>
        </pc:sldMkLst>
      </pc:sldChg>
      <pc:sldChg chg="del">
        <pc:chgData name="Sander Molenkamp" userId="e528d506d1eb42aa" providerId="LiveId" clId="{132046C8-A9F7-2B47-A83E-C63F2B2297B2}" dt="2021-03-05T13:29:33.731" v="482" actId="18676"/>
        <pc:sldMkLst>
          <pc:docMk/>
          <pc:sldMk cId="3420882741" sldId="2076137708"/>
        </pc:sldMkLst>
      </pc:sldChg>
      <pc:sldChg chg="del">
        <pc:chgData name="Sander Molenkamp" userId="e528d506d1eb42aa" providerId="LiveId" clId="{132046C8-A9F7-2B47-A83E-C63F2B2297B2}" dt="2021-03-05T13:29:33.731" v="482" actId="18676"/>
        <pc:sldMkLst>
          <pc:docMk/>
          <pc:sldMk cId="2609501985" sldId="2076137709"/>
        </pc:sldMkLst>
      </pc:sldChg>
      <pc:sldChg chg="del">
        <pc:chgData name="Sander Molenkamp" userId="e528d506d1eb42aa" providerId="LiveId" clId="{132046C8-A9F7-2B47-A83E-C63F2B2297B2}" dt="2021-03-05T13:29:46.415" v="484" actId="18676"/>
        <pc:sldMkLst>
          <pc:docMk/>
          <pc:sldMk cId="313103210" sldId="2076137713"/>
        </pc:sldMkLst>
      </pc:sldChg>
      <pc:sldChg chg="del">
        <pc:chgData name="Sander Molenkamp" userId="e528d506d1eb42aa" providerId="LiveId" clId="{132046C8-A9F7-2B47-A83E-C63F2B2297B2}" dt="2021-03-05T13:29:51.499" v="485" actId="18676"/>
        <pc:sldMkLst>
          <pc:docMk/>
          <pc:sldMk cId="946945632" sldId="2076137715"/>
        </pc:sldMkLst>
      </pc:sldChg>
      <pc:sldChg chg="del">
        <pc:chgData name="Sander Molenkamp" userId="e528d506d1eb42aa" providerId="LiveId" clId="{132046C8-A9F7-2B47-A83E-C63F2B2297B2}" dt="2021-03-05T13:29:38.146" v="483" actId="18676"/>
        <pc:sldMkLst>
          <pc:docMk/>
          <pc:sldMk cId="794194416" sldId="2076137719"/>
        </pc:sldMkLst>
      </pc:sldChg>
      <pc:sldChg chg="del">
        <pc:chgData name="Sander Molenkamp" userId="e528d506d1eb42aa" providerId="LiveId" clId="{132046C8-A9F7-2B47-A83E-C63F2B2297B2}" dt="2021-03-05T13:29:38.146" v="483" actId="18676"/>
        <pc:sldMkLst>
          <pc:docMk/>
          <pc:sldMk cId="2946367781" sldId="2076137720"/>
        </pc:sldMkLst>
      </pc:sldChg>
      <pc:sldChg chg="del">
        <pc:chgData name="Sander Molenkamp" userId="e528d506d1eb42aa" providerId="LiveId" clId="{132046C8-A9F7-2B47-A83E-C63F2B2297B2}" dt="2021-03-05T13:29:38.146" v="483" actId="18676"/>
        <pc:sldMkLst>
          <pc:docMk/>
          <pc:sldMk cId="859243720" sldId="2076137721"/>
        </pc:sldMkLst>
      </pc:sldChg>
      <pc:sldChg chg="del">
        <pc:chgData name="Sander Molenkamp" userId="e528d506d1eb42aa" providerId="LiveId" clId="{132046C8-A9F7-2B47-A83E-C63F2B2297B2}" dt="2021-03-05T13:29:38.146" v="483" actId="18676"/>
        <pc:sldMkLst>
          <pc:docMk/>
          <pc:sldMk cId="3695034264" sldId="2076137722"/>
        </pc:sldMkLst>
      </pc:sldChg>
      <pc:sldChg chg="del">
        <pc:chgData name="Sander Molenkamp" userId="e528d506d1eb42aa" providerId="LiveId" clId="{132046C8-A9F7-2B47-A83E-C63F2B2297B2}" dt="2021-03-05T13:29:46.415" v="484" actId="18676"/>
        <pc:sldMkLst>
          <pc:docMk/>
          <pc:sldMk cId="1081867590" sldId="2076137723"/>
        </pc:sldMkLst>
      </pc:sldChg>
      <pc:sldChg chg="del">
        <pc:chgData name="Sander Molenkamp" userId="e528d506d1eb42aa" providerId="LiveId" clId="{132046C8-A9F7-2B47-A83E-C63F2B2297B2}" dt="2021-03-05T13:29:51.499" v="485" actId="18676"/>
        <pc:sldMkLst>
          <pc:docMk/>
          <pc:sldMk cId="1432728648" sldId="2076137724"/>
        </pc:sldMkLst>
      </pc:sldChg>
      <pc:sldChg chg="del">
        <pc:chgData name="Sander Molenkamp" userId="e528d506d1eb42aa" providerId="LiveId" clId="{132046C8-A9F7-2B47-A83E-C63F2B2297B2}" dt="2021-03-05T13:29:51.499" v="485" actId="18676"/>
        <pc:sldMkLst>
          <pc:docMk/>
          <pc:sldMk cId="3036049980" sldId="2076137725"/>
        </pc:sldMkLst>
      </pc:sldChg>
      <pc:sldChg chg="del">
        <pc:chgData name="Sander Molenkamp" userId="e528d506d1eb42aa" providerId="LiveId" clId="{132046C8-A9F7-2B47-A83E-C63F2B2297B2}" dt="2021-03-05T13:29:38.146" v="483" actId="18676"/>
        <pc:sldMkLst>
          <pc:docMk/>
          <pc:sldMk cId="870271976" sldId="2076137726"/>
        </pc:sldMkLst>
      </pc:sldChg>
      <pc:sldChg chg="del">
        <pc:chgData name="Sander Molenkamp" userId="e528d506d1eb42aa" providerId="LiveId" clId="{132046C8-A9F7-2B47-A83E-C63F2B2297B2}" dt="2021-03-05T13:29:51.499" v="485" actId="18676"/>
        <pc:sldMkLst>
          <pc:docMk/>
          <pc:sldMk cId="3082110947" sldId="2076137729"/>
        </pc:sldMkLst>
      </pc:sldChg>
      <pc:sldChg chg="del">
        <pc:chgData name="Sander Molenkamp" userId="e528d506d1eb42aa" providerId="LiveId" clId="{132046C8-A9F7-2B47-A83E-C63F2B2297B2}" dt="2021-03-05T13:29:46.415" v="484" actId="18676"/>
        <pc:sldMkLst>
          <pc:docMk/>
          <pc:sldMk cId="522728405" sldId="2076137730"/>
        </pc:sldMkLst>
      </pc:sldChg>
      <pc:sldChg chg="del">
        <pc:chgData name="Sander Molenkamp" userId="e528d506d1eb42aa" providerId="LiveId" clId="{132046C8-A9F7-2B47-A83E-C63F2B2297B2}" dt="2021-03-05T13:29:51.499" v="485" actId="18676"/>
        <pc:sldMkLst>
          <pc:docMk/>
          <pc:sldMk cId="2162361268" sldId="2076137732"/>
        </pc:sldMkLst>
      </pc:sldChg>
      <pc:sldChg chg="del">
        <pc:chgData name="Sander Molenkamp" userId="e528d506d1eb42aa" providerId="LiveId" clId="{132046C8-A9F7-2B47-A83E-C63F2B2297B2}" dt="2021-03-05T13:29:51.499" v="485" actId="18676"/>
        <pc:sldMkLst>
          <pc:docMk/>
          <pc:sldMk cId="808305675" sldId="2076137733"/>
        </pc:sldMkLst>
      </pc:sldChg>
      <pc:sldChg chg="delSp modSp mod">
        <pc:chgData name="Sander Molenkamp" userId="e528d506d1eb42aa" providerId="LiveId" clId="{132046C8-A9F7-2B47-A83E-C63F2B2297B2}" dt="2021-03-05T13:46:03.825" v="542" actId="478"/>
        <pc:sldMkLst>
          <pc:docMk/>
          <pc:sldMk cId="2303986907" sldId="2076137734"/>
        </pc:sldMkLst>
        <pc:spChg chg="del mod">
          <ac:chgData name="Sander Molenkamp" userId="e528d506d1eb42aa" providerId="LiveId" clId="{132046C8-A9F7-2B47-A83E-C63F2B2297B2}" dt="2021-03-05T13:46:03.825" v="542" actId="478"/>
          <ac:spMkLst>
            <pc:docMk/>
            <pc:sldMk cId="2303986907" sldId="2076137734"/>
            <ac:spMk id="25" creationId="{2D3F0A09-A89D-457C-ADE1-53E6389BCB76}"/>
          </ac:spMkLst>
        </pc:spChg>
      </pc:sldChg>
      <pc:sldChg chg="addSp delSp modSp mod modClrScheme chgLayout">
        <pc:chgData name="Sander Molenkamp" userId="e528d506d1eb42aa" providerId="LiveId" clId="{132046C8-A9F7-2B47-A83E-C63F2B2297B2}" dt="2021-03-05T13:28:23.956" v="472" actId="1076"/>
        <pc:sldMkLst>
          <pc:docMk/>
          <pc:sldMk cId="1400884186" sldId="2076137735"/>
        </pc:sldMkLst>
        <pc:spChg chg="add del mod ord">
          <ac:chgData name="Sander Molenkamp" userId="e528d506d1eb42aa" providerId="LiveId" clId="{132046C8-A9F7-2B47-A83E-C63F2B2297B2}" dt="2021-03-05T13:26:22.419" v="426" actId="478"/>
          <ac:spMkLst>
            <pc:docMk/>
            <pc:sldMk cId="1400884186" sldId="2076137735"/>
            <ac:spMk id="2" creationId="{E0D91C43-1737-0049-B3C6-C20DDEE4A63A}"/>
          </ac:spMkLst>
        </pc:spChg>
        <pc:spChg chg="add del mod ord">
          <ac:chgData name="Sander Molenkamp" userId="e528d506d1eb42aa" providerId="LiveId" clId="{132046C8-A9F7-2B47-A83E-C63F2B2297B2}" dt="2021-03-05T13:26:23.658" v="427" actId="478"/>
          <ac:spMkLst>
            <pc:docMk/>
            <pc:sldMk cId="1400884186" sldId="2076137735"/>
            <ac:spMk id="3" creationId="{56375C61-A2F6-3546-89D3-12FB6140128B}"/>
          </ac:spMkLst>
        </pc:spChg>
        <pc:spChg chg="del">
          <ac:chgData name="Sander Molenkamp" userId="e528d506d1eb42aa" providerId="LiveId" clId="{132046C8-A9F7-2B47-A83E-C63F2B2297B2}" dt="2021-03-05T13:26:21.139" v="425" actId="478"/>
          <ac:spMkLst>
            <pc:docMk/>
            <pc:sldMk cId="1400884186" sldId="2076137735"/>
            <ac:spMk id="5" creationId="{FD751280-83C4-2F44-ADA5-069583ACE384}"/>
          </ac:spMkLst>
        </pc:spChg>
        <pc:spChg chg="mod">
          <ac:chgData name="Sander Molenkamp" userId="e528d506d1eb42aa" providerId="LiveId" clId="{132046C8-A9F7-2B47-A83E-C63F2B2297B2}" dt="2021-03-05T13:27:56.092" v="447" actId="1076"/>
          <ac:spMkLst>
            <pc:docMk/>
            <pc:sldMk cId="1400884186" sldId="2076137735"/>
            <ac:spMk id="6" creationId="{57423C3D-54D3-7A44-BB11-1E591F65E9A7}"/>
          </ac:spMkLst>
        </pc:spChg>
        <pc:spChg chg="mod">
          <ac:chgData name="Sander Molenkamp" userId="e528d506d1eb42aa" providerId="LiveId" clId="{132046C8-A9F7-2B47-A83E-C63F2B2297B2}" dt="2021-03-05T13:27:49.224" v="445" actId="1076"/>
          <ac:spMkLst>
            <pc:docMk/>
            <pc:sldMk cId="1400884186" sldId="2076137735"/>
            <ac:spMk id="9" creationId="{1A523E87-371E-024E-B1EA-FF64087FF6F6}"/>
          </ac:spMkLst>
        </pc:spChg>
        <pc:spChg chg="add mod">
          <ac:chgData name="Sander Molenkamp" userId="e528d506d1eb42aa" providerId="LiveId" clId="{132046C8-A9F7-2B47-A83E-C63F2B2297B2}" dt="2021-03-05T13:28:23.956" v="472" actId="1076"/>
          <ac:spMkLst>
            <pc:docMk/>
            <pc:sldMk cId="1400884186" sldId="2076137735"/>
            <ac:spMk id="10" creationId="{0DC4441C-14B3-8649-A607-310F368D299D}"/>
          </ac:spMkLst>
        </pc:spChg>
        <pc:picChg chg="mod">
          <ac:chgData name="Sander Molenkamp" userId="e528d506d1eb42aa" providerId="LiveId" clId="{132046C8-A9F7-2B47-A83E-C63F2B2297B2}" dt="2021-03-05T13:27:51.885" v="446" actId="1076"/>
          <ac:picMkLst>
            <pc:docMk/>
            <pc:sldMk cId="1400884186" sldId="2076137735"/>
            <ac:picMk id="4" creationId="{02BF85D6-F825-A643-ABB6-FE1065A29DA9}"/>
          </ac:picMkLst>
        </pc:picChg>
        <pc:picChg chg="add mod">
          <ac:chgData name="Sander Molenkamp" userId="e528d506d1eb42aa" providerId="LiveId" clId="{132046C8-A9F7-2B47-A83E-C63F2B2297B2}" dt="2021-03-05T13:27:51.885" v="446" actId="1076"/>
          <ac:picMkLst>
            <pc:docMk/>
            <pc:sldMk cId="1400884186" sldId="2076137735"/>
            <ac:picMk id="1026" creationId="{7FC4A015-FDB1-C44E-893F-BCC6EE7AE58A}"/>
          </ac:picMkLst>
        </pc:picChg>
      </pc:sldChg>
      <pc:sldChg chg="add modAnim">
        <pc:chgData name="Sander Molenkamp" userId="e528d506d1eb42aa" providerId="LiveId" clId="{132046C8-A9F7-2B47-A83E-C63F2B2297B2}" dt="2021-03-11T06:17:26.434" v="907"/>
        <pc:sldMkLst>
          <pc:docMk/>
          <pc:sldMk cId="820105921" sldId="2076137736"/>
        </pc:sldMkLst>
      </pc:sldChg>
      <pc:sldChg chg="del">
        <pc:chgData name="Sander Molenkamp" userId="e528d506d1eb42aa" providerId="LiveId" clId="{132046C8-A9F7-2B47-A83E-C63F2B2297B2}" dt="2021-03-05T13:30:02.472" v="486" actId="2696"/>
        <pc:sldMkLst>
          <pc:docMk/>
          <pc:sldMk cId="4184457352" sldId="2076137736"/>
        </pc:sldMkLst>
      </pc:sldChg>
      <pc:sldChg chg="del">
        <pc:chgData name="Sander Molenkamp" userId="e528d506d1eb42aa" providerId="LiveId" clId="{132046C8-A9F7-2B47-A83E-C63F2B2297B2}" dt="2021-03-05T13:30:02.472" v="486" actId="2696"/>
        <pc:sldMkLst>
          <pc:docMk/>
          <pc:sldMk cId="651224167" sldId="2076137737"/>
        </pc:sldMkLst>
      </pc:sldChg>
      <pc:sldChg chg="add">
        <pc:chgData name="Sander Molenkamp" userId="e528d506d1eb42aa" providerId="LiveId" clId="{132046C8-A9F7-2B47-A83E-C63F2B2297B2}" dt="2021-03-11T06:10:27.963" v="771"/>
        <pc:sldMkLst>
          <pc:docMk/>
          <pc:sldMk cId="947446481" sldId="2076137737"/>
        </pc:sldMkLst>
      </pc:sldChg>
      <pc:sldChg chg="del">
        <pc:chgData name="Sander Molenkamp" userId="e528d506d1eb42aa" providerId="LiveId" clId="{132046C8-A9F7-2B47-A83E-C63F2B2297B2}" dt="2021-03-05T13:29:33.731" v="482" actId="18676"/>
        <pc:sldMkLst>
          <pc:docMk/>
          <pc:sldMk cId="805713434" sldId="2076137738"/>
        </pc:sldMkLst>
      </pc:sldChg>
      <pc:sldChg chg="addSp delSp modSp mod">
        <pc:chgData name="Sander Molenkamp" userId="e528d506d1eb42aa" providerId="LiveId" clId="{132046C8-A9F7-2B47-A83E-C63F2B2297B2}" dt="2021-03-01T06:53:38.964" v="32" actId="1076"/>
        <pc:sldMkLst>
          <pc:docMk/>
          <pc:sldMk cId="783832177" sldId="2076137739"/>
        </pc:sldMkLst>
        <pc:spChg chg="mod">
          <ac:chgData name="Sander Molenkamp" userId="e528d506d1eb42aa" providerId="LiveId" clId="{132046C8-A9F7-2B47-A83E-C63F2B2297B2}" dt="2021-03-01T06:52:36.404" v="12" actId="20577"/>
          <ac:spMkLst>
            <pc:docMk/>
            <pc:sldMk cId="783832177" sldId="2076137739"/>
            <ac:spMk id="5" creationId="{9B3BB442-307B-498A-8117-A9B3A1229F24}"/>
          </ac:spMkLst>
        </pc:spChg>
        <pc:spChg chg="add del">
          <ac:chgData name="Sander Molenkamp" userId="e528d506d1eb42aa" providerId="LiveId" clId="{132046C8-A9F7-2B47-A83E-C63F2B2297B2}" dt="2021-03-01T06:53:16.109" v="20"/>
          <ac:spMkLst>
            <pc:docMk/>
            <pc:sldMk cId="783832177" sldId="2076137739"/>
            <ac:spMk id="35" creationId="{967271C1-B5CA-4124-8163-885A2F4056A0}"/>
          </ac:spMkLst>
        </pc:spChg>
        <pc:picChg chg="add mod">
          <ac:chgData name="Sander Molenkamp" userId="e528d506d1eb42aa" providerId="LiveId" clId="{132046C8-A9F7-2B47-A83E-C63F2B2297B2}" dt="2021-03-01T06:53:38.964" v="32" actId="1076"/>
          <ac:picMkLst>
            <pc:docMk/>
            <pc:sldMk cId="783832177" sldId="2076137739"/>
            <ac:picMk id="3" creationId="{18C6270C-471C-D646-B5AA-6B2E861B20C4}"/>
          </ac:picMkLst>
        </pc:picChg>
        <pc:picChg chg="add del mod">
          <ac:chgData name="Sander Molenkamp" userId="e528d506d1eb42aa" providerId="LiveId" clId="{132046C8-A9F7-2B47-A83E-C63F2B2297B2}" dt="2021-03-01T06:53:24.455" v="26" actId="478"/>
          <ac:picMkLst>
            <pc:docMk/>
            <pc:sldMk cId="783832177" sldId="2076137739"/>
            <ac:picMk id="22" creationId="{B2C392E4-7156-4FEB-89C7-5C4BC0A2C73F}"/>
          </ac:picMkLst>
        </pc:picChg>
        <pc:picChg chg="add del mod">
          <ac:chgData name="Sander Molenkamp" userId="e528d506d1eb42aa" providerId="LiveId" clId="{132046C8-A9F7-2B47-A83E-C63F2B2297B2}" dt="2021-03-01T06:53:23.683" v="25" actId="478"/>
          <ac:picMkLst>
            <pc:docMk/>
            <pc:sldMk cId="783832177" sldId="2076137739"/>
            <ac:picMk id="1028" creationId="{A73A1892-06C3-499D-94D8-804E7BC20CBF}"/>
          </ac:picMkLst>
        </pc:picChg>
      </pc:sldChg>
      <pc:sldChg chg="addSp delSp modSp new mod modClrScheme chgLayout">
        <pc:chgData name="Sander Molenkamp" userId="e528d506d1eb42aa" providerId="LiveId" clId="{132046C8-A9F7-2B47-A83E-C63F2B2297B2}" dt="2021-03-05T14:10:03.543" v="769" actId="1076"/>
        <pc:sldMkLst>
          <pc:docMk/>
          <pc:sldMk cId="3981311298" sldId="2076137740"/>
        </pc:sldMkLst>
        <pc:spChg chg="del">
          <ac:chgData name="Sander Molenkamp" userId="e528d506d1eb42aa" providerId="LiveId" clId="{132046C8-A9F7-2B47-A83E-C63F2B2297B2}" dt="2021-03-02T07:29:40.034" v="74" actId="700"/>
          <ac:spMkLst>
            <pc:docMk/>
            <pc:sldMk cId="3981311298" sldId="2076137740"/>
            <ac:spMk id="2" creationId="{928E97BB-6E0B-FC49-BE96-FC79F19AA320}"/>
          </ac:spMkLst>
        </pc:spChg>
        <pc:spChg chg="del mod ord">
          <ac:chgData name="Sander Molenkamp" userId="e528d506d1eb42aa" providerId="LiveId" clId="{132046C8-A9F7-2B47-A83E-C63F2B2297B2}" dt="2021-03-02T07:29:40.034" v="74" actId="700"/>
          <ac:spMkLst>
            <pc:docMk/>
            <pc:sldMk cId="3981311298" sldId="2076137740"/>
            <ac:spMk id="3" creationId="{86AF003A-47B9-5445-BC00-63851F64A02C}"/>
          </ac:spMkLst>
        </pc:spChg>
        <pc:spChg chg="add del mod">
          <ac:chgData name="Sander Molenkamp" userId="e528d506d1eb42aa" providerId="LiveId" clId="{132046C8-A9F7-2B47-A83E-C63F2B2297B2}" dt="2021-03-05T14:05:50.477" v="655" actId="478"/>
          <ac:spMkLst>
            <pc:docMk/>
            <pc:sldMk cId="3981311298" sldId="2076137740"/>
            <ac:spMk id="3" creationId="{99CFEF78-840D-5A4C-9F04-D74E96280D7A}"/>
          </ac:spMkLst>
        </pc:spChg>
        <pc:spChg chg="add mod">
          <ac:chgData name="Sander Molenkamp" userId="e528d506d1eb42aa" providerId="LiveId" clId="{132046C8-A9F7-2B47-A83E-C63F2B2297B2}" dt="2021-03-05T14:10:03.543" v="769" actId="1076"/>
          <ac:spMkLst>
            <pc:docMk/>
            <pc:sldMk cId="3981311298" sldId="2076137740"/>
            <ac:spMk id="4" creationId="{576A9F56-3DC7-4447-899A-AA0F50BECDD9}"/>
          </ac:spMkLst>
        </pc:spChg>
        <pc:spChg chg="del">
          <ac:chgData name="Sander Molenkamp" userId="e528d506d1eb42aa" providerId="LiveId" clId="{132046C8-A9F7-2B47-A83E-C63F2B2297B2}" dt="2021-03-02T07:29:40.034" v="74" actId="700"/>
          <ac:spMkLst>
            <pc:docMk/>
            <pc:sldMk cId="3981311298" sldId="2076137740"/>
            <ac:spMk id="4" creationId="{C2958EBF-DAB0-EA44-A890-AF9403522F7D}"/>
          </ac:spMkLst>
        </pc:spChg>
        <pc:spChg chg="del mod ord">
          <ac:chgData name="Sander Molenkamp" userId="e528d506d1eb42aa" providerId="LiveId" clId="{132046C8-A9F7-2B47-A83E-C63F2B2297B2}" dt="2021-03-02T07:29:40.034" v="74" actId="700"/>
          <ac:spMkLst>
            <pc:docMk/>
            <pc:sldMk cId="3981311298" sldId="2076137740"/>
            <ac:spMk id="5" creationId="{8F24686F-A708-2346-BFD0-762A5001D477}"/>
          </ac:spMkLst>
        </pc:spChg>
        <pc:spChg chg="add mod">
          <ac:chgData name="Sander Molenkamp" userId="e528d506d1eb42aa" providerId="LiveId" clId="{132046C8-A9F7-2B47-A83E-C63F2B2297B2}" dt="2021-03-05T14:09:57.800" v="768" actId="1076"/>
          <ac:spMkLst>
            <pc:docMk/>
            <pc:sldMk cId="3981311298" sldId="2076137740"/>
            <ac:spMk id="5" creationId="{D1C1ADB8-422D-0641-8172-8CD01B68906F}"/>
          </ac:spMkLst>
        </pc:spChg>
        <pc:spChg chg="del">
          <ac:chgData name="Sander Molenkamp" userId="e528d506d1eb42aa" providerId="LiveId" clId="{132046C8-A9F7-2B47-A83E-C63F2B2297B2}" dt="2021-03-02T07:29:40.034" v="74" actId="700"/>
          <ac:spMkLst>
            <pc:docMk/>
            <pc:sldMk cId="3981311298" sldId="2076137740"/>
            <ac:spMk id="6" creationId="{B4DD4641-8A7B-B64D-9254-844108BEC924}"/>
          </ac:spMkLst>
        </pc:spChg>
        <pc:spChg chg="add mod ord">
          <ac:chgData name="Sander Molenkamp" userId="e528d506d1eb42aa" providerId="LiveId" clId="{132046C8-A9F7-2B47-A83E-C63F2B2297B2}" dt="2021-03-02T07:29:42.738" v="80" actId="20577"/>
          <ac:spMkLst>
            <pc:docMk/>
            <pc:sldMk cId="3981311298" sldId="2076137740"/>
            <ac:spMk id="7" creationId="{B15056FD-6434-C34C-89F2-8C1BA52A14FC}"/>
          </ac:spMkLst>
        </pc:spChg>
        <pc:spChg chg="add del mod ord">
          <ac:chgData name="Sander Molenkamp" userId="e528d506d1eb42aa" providerId="LiveId" clId="{132046C8-A9F7-2B47-A83E-C63F2B2297B2}" dt="2021-03-05T14:05:47.839" v="654" actId="478"/>
          <ac:spMkLst>
            <pc:docMk/>
            <pc:sldMk cId="3981311298" sldId="2076137740"/>
            <ac:spMk id="8" creationId="{347FF0CB-5E3F-8B45-8EA0-8CCF50FA8164}"/>
          </ac:spMkLst>
        </pc:spChg>
        <pc:spChg chg="add mod">
          <ac:chgData name="Sander Molenkamp" userId="e528d506d1eb42aa" providerId="LiveId" clId="{132046C8-A9F7-2B47-A83E-C63F2B2297B2}" dt="2021-03-05T14:10:03.543" v="769" actId="1076"/>
          <ac:spMkLst>
            <pc:docMk/>
            <pc:sldMk cId="3981311298" sldId="2076137740"/>
            <ac:spMk id="9" creationId="{D9285C5E-DCD4-9A44-957F-9C29294A1B4C}"/>
          </ac:spMkLst>
        </pc:spChg>
        <pc:spChg chg="add mod">
          <ac:chgData name="Sander Molenkamp" userId="e528d506d1eb42aa" providerId="LiveId" clId="{132046C8-A9F7-2B47-A83E-C63F2B2297B2}" dt="2021-03-05T14:10:03.543" v="769" actId="1076"/>
          <ac:spMkLst>
            <pc:docMk/>
            <pc:sldMk cId="3981311298" sldId="2076137740"/>
            <ac:spMk id="10" creationId="{58F12A9A-B165-FF49-897D-B0220876747F}"/>
          </ac:spMkLst>
        </pc:spChg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374439999" sldId="2076137741"/>
        </pc:sldMkLst>
      </pc:sldChg>
      <pc:sldChg chg="add">
        <pc:chgData name="Sander Molenkamp" userId="e528d506d1eb42aa" providerId="LiveId" clId="{132046C8-A9F7-2B47-A83E-C63F2B2297B2}" dt="2021-03-05T13:47:12.080" v="544"/>
        <pc:sldMkLst>
          <pc:docMk/>
          <pc:sldMk cId="2385977215" sldId="2076137741"/>
        </pc:sldMkLst>
      </pc:sldChg>
      <pc:sldChg chg="add del">
        <pc:chgData name="Sander Molenkamp" userId="e528d506d1eb42aa" providerId="LiveId" clId="{132046C8-A9F7-2B47-A83E-C63F2B2297B2}" dt="2021-03-05T13:16:27.593" v="393" actId="2696"/>
        <pc:sldMkLst>
          <pc:docMk/>
          <pc:sldMk cId="3846847439" sldId="2076137741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3086278421" sldId="2076137742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3238050396" sldId="2076137742"/>
        </pc:sldMkLst>
      </pc:sldChg>
      <pc:sldChg chg="add del">
        <pc:chgData name="Sander Molenkamp" userId="e528d506d1eb42aa" providerId="LiveId" clId="{132046C8-A9F7-2B47-A83E-C63F2B2297B2}" dt="2021-03-05T13:16:13.483" v="391"/>
        <pc:sldMkLst>
          <pc:docMk/>
          <pc:sldMk cId="1020637933" sldId="2076137743"/>
        </pc:sldMkLst>
      </pc:sldChg>
      <pc:sldChg chg="add">
        <pc:chgData name="Sander Molenkamp" userId="e528d506d1eb42aa" providerId="LiveId" clId="{132046C8-A9F7-2B47-A83E-C63F2B2297B2}" dt="2021-03-05T13:16:13.953" v="392"/>
        <pc:sldMkLst>
          <pc:docMk/>
          <pc:sldMk cId="2594655255" sldId="2076137743"/>
        </pc:sldMkLst>
      </pc:sldChg>
      <pc:sldChg chg="addSp delSp modSp new del mod ord modClrScheme chgLayout">
        <pc:chgData name="Sander Molenkamp" userId="e528d506d1eb42aa" providerId="LiveId" clId="{132046C8-A9F7-2B47-A83E-C63F2B2297B2}" dt="2021-03-11T06:16:13.116" v="905" actId="2696"/>
        <pc:sldMkLst>
          <pc:docMk/>
          <pc:sldMk cId="1114057615" sldId="2076137744"/>
        </pc:sldMkLst>
        <pc:spChg chg="add del mod">
          <ac:chgData name="Sander Molenkamp" userId="e528d506d1eb42aa" providerId="LiveId" clId="{132046C8-A9F7-2B47-A83E-C63F2B2297B2}" dt="2021-03-05T13:28:47.013" v="475" actId="26606"/>
          <ac:spMkLst>
            <pc:docMk/>
            <pc:sldMk cId="1114057615" sldId="2076137744"/>
            <ac:spMk id="71" creationId="{528D458E-610B-497F-8E14-47345F482D17}"/>
          </ac:spMkLst>
        </pc:spChg>
        <pc:spChg chg="add del mod">
          <ac:chgData name="Sander Molenkamp" userId="e528d506d1eb42aa" providerId="LiveId" clId="{132046C8-A9F7-2B47-A83E-C63F2B2297B2}" dt="2021-03-05T13:28:47.013" v="475" actId="26606"/>
          <ac:spMkLst>
            <pc:docMk/>
            <pc:sldMk cId="1114057615" sldId="2076137744"/>
            <ac:spMk id="73" creationId="{22C23392-B42E-4594-810F-20656F5E005F}"/>
          </ac:spMkLst>
        </pc:spChg>
        <pc:spChg chg="add del mod">
          <ac:chgData name="Sander Molenkamp" userId="e528d506d1eb42aa" providerId="LiveId" clId="{132046C8-A9F7-2B47-A83E-C63F2B2297B2}" dt="2021-03-05T13:28:47.013" v="475" actId="26606"/>
          <ac:spMkLst>
            <pc:docMk/>
            <pc:sldMk cId="1114057615" sldId="2076137744"/>
            <ac:spMk id="75" creationId="{6FA41725-D027-4A89-8535-A07937568341}"/>
          </ac:spMkLst>
        </pc:spChg>
        <pc:picChg chg="add mod">
          <ac:chgData name="Sander Molenkamp" userId="e528d506d1eb42aa" providerId="LiveId" clId="{132046C8-A9F7-2B47-A83E-C63F2B2297B2}" dt="2021-03-05T13:29:05.598" v="481" actId="1076"/>
          <ac:picMkLst>
            <pc:docMk/>
            <pc:sldMk cId="1114057615" sldId="2076137744"/>
            <ac:picMk id="2050" creationId="{2685AD61-3FAD-C94B-A3B4-79E903F9CA50}"/>
          </ac:picMkLst>
        </pc:picChg>
      </pc:sldChg>
      <pc:sldChg chg="addSp modSp new mod ord">
        <pc:chgData name="Sander Molenkamp" userId="e528d506d1eb42aa" providerId="LiveId" clId="{132046C8-A9F7-2B47-A83E-C63F2B2297B2}" dt="2021-03-05T13:45:51.131" v="541" actId="20578"/>
        <pc:sldMkLst>
          <pc:docMk/>
          <pc:sldMk cId="1668766337" sldId="2076137745"/>
        </pc:sldMkLst>
        <pc:spChg chg="add mod">
          <ac:chgData name="Sander Molenkamp" userId="e528d506d1eb42aa" providerId="LiveId" clId="{132046C8-A9F7-2B47-A83E-C63F2B2297B2}" dt="2021-03-05T13:31:43.879" v="538" actId="1076"/>
          <ac:spMkLst>
            <pc:docMk/>
            <pc:sldMk cId="1668766337" sldId="2076137745"/>
            <ac:spMk id="4" creationId="{B285C263-88B6-264C-A6A6-679783306091}"/>
          </ac:spMkLst>
        </pc:spChg>
        <pc:picChg chg="add mod">
          <ac:chgData name="Sander Molenkamp" userId="e528d506d1eb42aa" providerId="LiveId" clId="{132046C8-A9F7-2B47-A83E-C63F2B2297B2}" dt="2021-03-05T13:31:38.606" v="537" actId="1076"/>
          <ac:picMkLst>
            <pc:docMk/>
            <pc:sldMk cId="1668766337" sldId="2076137745"/>
            <ac:picMk id="3" creationId="{E667A040-B6DF-404B-A379-445352DCB026}"/>
          </ac:picMkLst>
        </pc:picChg>
      </pc:sldChg>
      <pc:sldChg chg="addSp modSp new mod modClrScheme chgLayout">
        <pc:chgData name="Sander Molenkamp" userId="e528d506d1eb42aa" providerId="LiveId" clId="{132046C8-A9F7-2B47-A83E-C63F2B2297B2}" dt="2021-03-05T13:55:33.919" v="646" actId="1076"/>
        <pc:sldMkLst>
          <pc:docMk/>
          <pc:sldMk cId="3927893672" sldId="2076137746"/>
        </pc:sldMkLst>
        <pc:spChg chg="add mod">
          <ac:chgData name="Sander Molenkamp" userId="e528d506d1eb42aa" providerId="LiveId" clId="{132046C8-A9F7-2B47-A83E-C63F2B2297B2}" dt="2021-03-05T13:47:35.489" v="553" actId="20577"/>
          <ac:spMkLst>
            <pc:docMk/>
            <pc:sldMk cId="3927893672" sldId="2076137746"/>
            <ac:spMk id="2" creationId="{C2F4C664-CD57-0346-8BD9-4067451ED48E}"/>
          </ac:spMkLst>
        </pc:spChg>
        <pc:spChg chg="add mod">
          <ac:chgData name="Sander Molenkamp" userId="e528d506d1eb42aa" providerId="LiveId" clId="{132046C8-A9F7-2B47-A83E-C63F2B2297B2}" dt="2021-03-05T13:55:03.322" v="625" actId="20577"/>
          <ac:spMkLst>
            <pc:docMk/>
            <pc:sldMk cId="3927893672" sldId="2076137746"/>
            <ac:spMk id="3" creationId="{F89502ED-B006-0C46-914A-9E12947C6BA8}"/>
          </ac:spMkLst>
        </pc:spChg>
        <pc:spChg chg="add mod">
          <ac:chgData name="Sander Molenkamp" userId="e528d506d1eb42aa" providerId="LiveId" clId="{132046C8-A9F7-2B47-A83E-C63F2B2297B2}" dt="2021-03-05T13:55:33.919" v="646" actId="1076"/>
          <ac:spMkLst>
            <pc:docMk/>
            <pc:sldMk cId="3927893672" sldId="2076137746"/>
            <ac:spMk id="4" creationId="{94A95C55-787E-6543-ABFA-F28271F06E51}"/>
          </ac:spMkLst>
        </pc:spChg>
      </pc:sldChg>
      <pc:sldChg chg="add">
        <pc:chgData name="Sander Molenkamp" userId="e528d506d1eb42aa" providerId="LiveId" clId="{132046C8-A9F7-2B47-A83E-C63F2B2297B2}" dt="2021-03-05T13:47:12.080" v="544"/>
        <pc:sldMkLst>
          <pc:docMk/>
          <pc:sldMk cId="2138735535" sldId="2076137765"/>
        </pc:sldMkLst>
      </pc:sldChg>
      <pc:sldChg chg="add mod modClrScheme chgLayout">
        <pc:chgData name="Sander Molenkamp" userId="e528d506d1eb42aa" providerId="LiveId" clId="{132046C8-A9F7-2B47-A83E-C63F2B2297B2}" dt="2021-03-05T13:56:12.004" v="647" actId="700"/>
        <pc:sldMkLst>
          <pc:docMk/>
          <pc:sldMk cId="3387005766" sldId="2076137768"/>
        </pc:sldMkLst>
      </pc:sldChg>
      <pc:sldChg chg="addSp delSp modSp new mod modAnim">
        <pc:chgData name="Sander Molenkamp" userId="e528d506d1eb42aa" providerId="LiveId" clId="{132046C8-A9F7-2B47-A83E-C63F2B2297B2}" dt="2021-03-11T06:18:51.932" v="912"/>
        <pc:sldMkLst>
          <pc:docMk/>
          <pc:sldMk cId="1260769811" sldId="2076137772"/>
        </pc:sldMkLst>
        <pc:spChg chg="mod">
          <ac:chgData name="Sander Molenkamp" userId="e528d506d1eb42aa" providerId="LiveId" clId="{132046C8-A9F7-2B47-A83E-C63F2B2297B2}" dt="2021-03-11T06:16:08.655" v="904" actId="20577"/>
          <ac:spMkLst>
            <pc:docMk/>
            <pc:sldMk cId="1260769811" sldId="2076137772"/>
            <ac:spMk id="2" creationId="{EDBDBD60-8A77-D64B-B940-7F961C3B84A8}"/>
          </ac:spMkLst>
        </pc:spChg>
        <pc:spChg chg="del mod">
          <ac:chgData name="Sander Molenkamp" userId="e528d506d1eb42aa" providerId="LiveId" clId="{132046C8-A9F7-2B47-A83E-C63F2B2297B2}" dt="2021-03-11T06:15:51.376" v="889" actId="478"/>
          <ac:spMkLst>
            <pc:docMk/>
            <pc:sldMk cId="1260769811" sldId="2076137772"/>
            <ac:spMk id="3" creationId="{77BED547-09D3-2F48-B46B-A8FAB6FB7462}"/>
          </ac:spMkLst>
        </pc:spChg>
        <pc:spChg chg="add del mod">
          <ac:chgData name="Sander Molenkamp" userId="e528d506d1eb42aa" providerId="LiveId" clId="{132046C8-A9F7-2B47-A83E-C63F2B2297B2}" dt="2021-03-11T06:14:51.490" v="881" actId="478"/>
          <ac:spMkLst>
            <pc:docMk/>
            <pc:sldMk cId="1260769811" sldId="2076137772"/>
            <ac:spMk id="4" creationId="{72C5A871-F75D-D04A-82DF-4E7088831CE4}"/>
          </ac:spMkLst>
        </pc:spChg>
        <pc:spChg chg="add del mod">
          <ac:chgData name="Sander Molenkamp" userId="e528d506d1eb42aa" providerId="LiveId" clId="{132046C8-A9F7-2B47-A83E-C63F2B2297B2}" dt="2021-03-11T06:14:51.490" v="881" actId="478"/>
          <ac:spMkLst>
            <pc:docMk/>
            <pc:sldMk cId="1260769811" sldId="2076137772"/>
            <ac:spMk id="5" creationId="{D28B89B6-465E-424D-BF2C-5C7563FDB563}"/>
          </ac:spMkLst>
        </pc:spChg>
        <pc:spChg chg="add del mod">
          <ac:chgData name="Sander Molenkamp" userId="e528d506d1eb42aa" providerId="LiveId" clId="{132046C8-A9F7-2B47-A83E-C63F2B2297B2}" dt="2021-03-11T06:14:51.490" v="881" actId="478"/>
          <ac:spMkLst>
            <pc:docMk/>
            <pc:sldMk cId="1260769811" sldId="2076137772"/>
            <ac:spMk id="6" creationId="{C7F45B61-8FD5-304F-A280-6CEE135F60A3}"/>
          </ac:spMkLst>
        </pc:spChg>
        <pc:spChg chg="add del mod">
          <ac:chgData name="Sander Molenkamp" userId="e528d506d1eb42aa" providerId="LiveId" clId="{132046C8-A9F7-2B47-A83E-C63F2B2297B2}" dt="2021-03-11T06:14:51.490" v="881" actId="478"/>
          <ac:spMkLst>
            <pc:docMk/>
            <pc:sldMk cId="1260769811" sldId="2076137772"/>
            <ac:spMk id="7" creationId="{0AEFA38A-829F-6F41-B432-08CE1B90C081}"/>
          </ac:spMkLst>
        </pc:spChg>
        <pc:spChg chg="add del mod">
          <ac:chgData name="Sander Molenkamp" userId="e528d506d1eb42aa" providerId="LiveId" clId="{132046C8-A9F7-2B47-A83E-C63F2B2297B2}" dt="2021-03-11T06:14:51.490" v="881" actId="478"/>
          <ac:spMkLst>
            <pc:docMk/>
            <pc:sldMk cId="1260769811" sldId="2076137772"/>
            <ac:spMk id="8" creationId="{7AECC911-547E-4E4E-9F79-6812A062B8B0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9" creationId="{E066060D-00DD-6E47-A652-33E2FFA8CB34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10" creationId="{D7E6D0CE-47E7-CB4B-8287-781AC1F95263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12" creationId="{1A3A9423-13C7-DC40-8D9C-2F26A89E7E32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14" creationId="{62BC88B0-997A-5A4D-B66C-E6106223155F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16" creationId="{1E80F644-2EF9-A644-B5A8-3DF9FCC43A68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18" creationId="{6A719692-D4AD-3347-A18F-F9E450864B76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20" creationId="{90A1703D-E81E-D749-9FBB-8AC59F57BB87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21" creationId="{4D57B161-DC4A-1C4C-AD3B-9A0CCFF66F97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22" creationId="{52C581E3-C31B-2B4B-93D2-719AFF327DA0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23" creationId="{027EEBBE-13B0-DB41-8A1F-0EF01F25601B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29" creationId="{0F283EFF-10CD-B944-894B-AB02F9CF78A7}"/>
          </ac:spMkLst>
        </pc:spChg>
        <pc:spChg chg="add mod">
          <ac:chgData name="Sander Molenkamp" userId="e528d506d1eb42aa" providerId="LiveId" clId="{132046C8-A9F7-2B47-A83E-C63F2B2297B2}" dt="2021-03-11T06:17:16.522" v="906" actId="1076"/>
          <ac:spMkLst>
            <pc:docMk/>
            <pc:sldMk cId="1260769811" sldId="2076137772"/>
            <ac:spMk id="31" creationId="{3B89E21E-0B8C-6340-96C7-3C58661783D2}"/>
          </ac:spMkLst>
        </pc:spChg>
        <pc:spChg chg="add del mod">
          <ac:chgData name="Sander Molenkamp" userId="e528d506d1eb42aa" providerId="LiveId" clId="{132046C8-A9F7-2B47-A83E-C63F2B2297B2}" dt="2021-03-11T06:15:53.375" v="890" actId="478"/>
          <ac:spMkLst>
            <pc:docMk/>
            <pc:sldMk cId="1260769811" sldId="2076137772"/>
            <ac:spMk id="34" creationId="{28708CE8-4B60-E447-91B4-607247AD74DD}"/>
          </ac:spMkLst>
        </pc:spChg>
        <pc:picChg chg="add mod">
          <ac:chgData name="Sander Molenkamp" userId="e528d506d1eb42aa" providerId="LiveId" clId="{132046C8-A9F7-2B47-A83E-C63F2B2297B2}" dt="2021-03-11T06:17:16.522" v="906" actId="1076"/>
          <ac:picMkLst>
            <pc:docMk/>
            <pc:sldMk cId="1260769811" sldId="2076137772"/>
            <ac:picMk id="11" creationId="{790CB557-8D1B-A74C-B46D-904A4AD38827}"/>
          </ac:picMkLst>
        </pc:picChg>
        <pc:picChg chg="add mod">
          <ac:chgData name="Sander Molenkamp" userId="e528d506d1eb42aa" providerId="LiveId" clId="{132046C8-A9F7-2B47-A83E-C63F2B2297B2}" dt="2021-03-11T06:17:16.522" v="906" actId="1076"/>
          <ac:picMkLst>
            <pc:docMk/>
            <pc:sldMk cId="1260769811" sldId="2076137772"/>
            <ac:picMk id="13" creationId="{604F4D26-8919-604B-A2A3-AFB4D76DB993}"/>
          </ac:picMkLst>
        </pc:picChg>
        <pc:picChg chg="add mod">
          <ac:chgData name="Sander Molenkamp" userId="e528d506d1eb42aa" providerId="LiveId" clId="{132046C8-A9F7-2B47-A83E-C63F2B2297B2}" dt="2021-03-11T06:17:16.522" v="906" actId="1076"/>
          <ac:picMkLst>
            <pc:docMk/>
            <pc:sldMk cId="1260769811" sldId="2076137772"/>
            <ac:picMk id="15" creationId="{5C3F270C-CFC4-C54A-9BFC-741805F11943}"/>
          </ac:picMkLst>
        </pc:picChg>
        <pc:picChg chg="add mod">
          <ac:chgData name="Sander Molenkamp" userId="e528d506d1eb42aa" providerId="LiveId" clId="{132046C8-A9F7-2B47-A83E-C63F2B2297B2}" dt="2021-03-11T06:17:16.522" v="906" actId="1076"/>
          <ac:picMkLst>
            <pc:docMk/>
            <pc:sldMk cId="1260769811" sldId="2076137772"/>
            <ac:picMk id="17" creationId="{12410E87-A3FB-3C49-89F3-7C7D2B9566AA}"/>
          </ac:picMkLst>
        </pc:picChg>
        <pc:picChg chg="add mod">
          <ac:chgData name="Sander Molenkamp" userId="e528d506d1eb42aa" providerId="LiveId" clId="{132046C8-A9F7-2B47-A83E-C63F2B2297B2}" dt="2021-03-11T06:17:16.522" v="906" actId="1076"/>
          <ac:picMkLst>
            <pc:docMk/>
            <pc:sldMk cId="1260769811" sldId="2076137772"/>
            <ac:picMk id="19" creationId="{7EDFCB5D-76C4-B74D-96E0-501595846AEA}"/>
          </ac:picMkLst>
        </pc:picChg>
        <pc:picChg chg="add mod">
          <ac:chgData name="Sander Molenkamp" userId="e528d506d1eb42aa" providerId="LiveId" clId="{132046C8-A9F7-2B47-A83E-C63F2B2297B2}" dt="2021-03-11T06:17:16.522" v="906" actId="1076"/>
          <ac:picMkLst>
            <pc:docMk/>
            <pc:sldMk cId="1260769811" sldId="2076137772"/>
            <ac:picMk id="30" creationId="{3C0BB902-A6CF-2F4D-A735-AA3BD6D76967}"/>
          </ac:picMkLst>
        </pc:picChg>
        <pc:cxnChg chg="add mod">
          <ac:chgData name="Sander Molenkamp" userId="e528d506d1eb42aa" providerId="LiveId" clId="{132046C8-A9F7-2B47-A83E-C63F2B2297B2}" dt="2021-03-11T06:17:16.522" v="906" actId="1076"/>
          <ac:cxnSpMkLst>
            <pc:docMk/>
            <pc:sldMk cId="1260769811" sldId="2076137772"/>
            <ac:cxnSpMk id="24" creationId="{26FDF4D7-2744-D34D-9AF3-21B9A4744769}"/>
          </ac:cxnSpMkLst>
        </pc:cxnChg>
        <pc:cxnChg chg="add mod">
          <ac:chgData name="Sander Molenkamp" userId="e528d506d1eb42aa" providerId="LiveId" clId="{132046C8-A9F7-2B47-A83E-C63F2B2297B2}" dt="2021-03-11T06:17:16.522" v="906" actId="1076"/>
          <ac:cxnSpMkLst>
            <pc:docMk/>
            <pc:sldMk cId="1260769811" sldId="2076137772"/>
            <ac:cxnSpMk id="25" creationId="{8E3A6AD3-A6D5-1E45-8A25-7062ABB7E36F}"/>
          </ac:cxnSpMkLst>
        </pc:cxnChg>
        <pc:cxnChg chg="add mod">
          <ac:chgData name="Sander Molenkamp" userId="e528d506d1eb42aa" providerId="LiveId" clId="{132046C8-A9F7-2B47-A83E-C63F2B2297B2}" dt="2021-03-11T06:17:16.522" v="906" actId="1076"/>
          <ac:cxnSpMkLst>
            <pc:docMk/>
            <pc:sldMk cId="1260769811" sldId="2076137772"/>
            <ac:cxnSpMk id="26" creationId="{8E2AF5F4-9DC1-2645-B916-42BD2D052A5E}"/>
          </ac:cxnSpMkLst>
        </pc:cxnChg>
        <pc:cxnChg chg="add mod">
          <ac:chgData name="Sander Molenkamp" userId="e528d506d1eb42aa" providerId="LiveId" clId="{132046C8-A9F7-2B47-A83E-C63F2B2297B2}" dt="2021-03-11T06:17:16.522" v="906" actId="1076"/>
          <ac:cxnSpMkLst>
            <pc:docMk/>
            <pc:sldMk cId="1260769811" sldId="2076137772"/>
            <ac:cxnSpMk id="27" creationId="{40ECAC75-2098-E84C-8CF8-D2DC235110E5}"/>
          </ac:cxnSpMkLst>
        </pc:cxnChg>
        <pc:cxnChg chg="add mod">
          <ac:chgData name="Sander Molenkamp" userId="e528d506d1eb42aa" providerId="LiveId" clId="{132046C8-A9F7-2B47-A83E-C63F2B2297B2}" dt="2021-03-11T06:17:16.522" v="906" actId="1076"/>
          <ac:cxnSpMkLst>
            <pc:docMk/>
            <pc:sldMk cId="1260769811" sldId="2076137772"/>
            <ac:cxnSpMk id="28" creationId="{3DB977DE-EF24-6145-9F5B-8A4F2BE6A56F}"/>
          </ac:cxnSpMkLst>
        </pc:cxnChg>
        <pc:cxnChg chg="add mod">
          <ac:chgData name="Sander Molenkamp" userId="e528d506d1eb42aa" providerId="LiveId" clId="{132046C8-A9F7-2B47-A83E-C63F2B2297B2}" dt="2021-03-11T06:17:16.522" v="906" actId="1076"/>
          <ac:cxnSpMkLst>
            <pc:docMk/>
            <pc:sldMk cId="1260769811" sldId="2076137772"/>
            <ac:cxnSpMk id="32" creationId="{285E4EC4-58DD-7A41-B56E-EB7A384756EB}"/>
          </ac:cxnSpMkLst>
        </pc:cxnChg>
      </pc:sldChg>
      <pc:sldMasterChg chg="delSldLayout">
        <pc:chgData name="Sander Molenkamp" userId="e528d506d1eb42aa" providerId="LiveId" clId="{132046C8-A9F7-2B47-A83E-C63F2B2297B2}" dt="2021-03-05T13:29:51.499" v="485" actId="18676"/>
        <pc:sldMasterMkLst>
          <pc:docMk/>
          <pc:sldMasterMk cId="3514889891" sldId="2147483648"/>
        </pc:sldMasterMkLst>
        <pc:sldLayoutChg chg="del">
          <pc:chgData name="Sander Molenkamp" userId="e528d506d1eb42aa" providerId="LiveId" clId="{132046C8-A9F7-2B47-A83E-C63F2B2297B2}" dt="2021-03-05T13:29:51.499" v="485" actId="18676"/>
          <pc:sldLayoutMkLst>
            <pc:docMk/>
            <pc:sldMasterMk cId="3514889891" sldId="2147483648"/>
            <pc:sldLayoutMk cId="3309694020" sldId="2147483764"/>
          </pc:sldLayoutMkLst>
        </pc:sldLayoutChg>
        <pc:sldLayoutChg chg="del">
          <pc:chgData name="Sander Molenkamp" userId="e528d506d1eb42aa" providerId="LiveId" clId="{132046C8-A9F7-2B47-A83E-C63F2B2297B2}" dt="2021-03-01T06:57:22.770" v="68" actId="2696"/>
          <pc:sldLayoutMkLst>
            <pc:docMk/>
            <pc:sldMasterMk cId="3514889891" sldId="2147483648"/>
            <pc:sldLayoutMk cId="2111851575" sldId="2147483766"/>
          </pc:sldLayoutMkLst>
        </pc:sldLayoutChg>
      </pc:sldMasterChg>
      <pc:sldMasterChg chg="delSldLayout">
        <pc:chgData name="Sander Molenkamp" userId="e528d506d1eb42aa" providerId="LiveId" clId="{132046C8-A9F7-2B47-A83E-C63F2B2297B2}" dt="2021-03-05T14:02:47.970" v="648" actId="2696"/>
        <pc:sldMasterMkLst>
          <pc:docMk/>
          <pc:sldMasterMk cId="3496669023" sldId="2147483689"/>
        </pc:sldMasterMkLst>
        <pc:sldLayoutChg chg="del">
          <pc:chgData name="Sander Molenkamp" userId="e528d506d1eb42aa" providerId="LiveId" clId="{132046C8-A9F7-2B47-A83E-C63F2B2297B2}" dt="2021-03-05T14:02:47.970" v="648" actId="2696"/>
          <pc:sldLayoutMkLst>
            <pc:docMk/>
            <pc:sldMasterMk cId="3496669023" sldId="2147483689"/>
            <pc:sldLayoutMk cId="1343043607" sldId="2147483720"/>
          </pc:sldLayoutMkLst>
        </pc:sldLayoutChg>
      </pc:sldMasterChg>
    </pc:docChg>
  </pc:docChgLst>
  <pc:docChgLst>
    <pc:chgData name="Edwin van Wijk" userId="b57533ae3ce3bd52" providerId="LiveId" clId="{A9C3A5A7-7C5C-420A-9A29-6A4B1A0EF2CF}"/>
    <pc:docChg chg="undo redo custSel addSld delSld modSld sldOrd modMainMaster delSection modSection modShowInfo">
      <pc:chgData name="Edwin van Wijk" userId="b57533ae3ce3bd52" providerId="LiveId" clId="{A9C3A5A7-7C5C-420A-9A29-6A4B1A0EF2CF}" dt="2020-12-09T09:04:09.606" v="1143" actId="27636"/>
      <pc:docMkLst>
        <pc:docMk/>
      </pc:docMkLst>
      <pc:sldChg chg="del">
        <pc:chgData name="Edwin van Wijk" userId="b57533ae3ce3bd52" providerId="LiveId" clId="{A9C3A5A7-7C5C-420A-9A29-6A4B1A0EF2CF}" dt="2020-11-25T06:57:51.367" v="208" actId="47"/>
        <pc:sldMkLst>
          <pc:docMk/>
          <pc:sldMk cId="2465615940" sldId="1777"/>
        </pc:sldMkLst>
      </pc:sldChg>
      <pc:sldChg chg="del">
        <pc:chgData name="Edwin van Wijk" userId="b57533ae3ce3bd52" providerId="LiveId" clId="{A9C3A5A7-7C5C-420A-9A29-6A4B1A0EF2CF}" dt="2020-11-25T07:00:12.539" v="271" actId="47"/>
        <pc:sldMkLst>
          <pc:docMk/>
          <pc:sldMk cId="1353180927" sldId="1779"/>
        </pc:sldMkLst>
      </pc:sldChg>
      <pc:sldChg chg="del">
        <pc:chgData name="Edwin van Wijk" userId="b57533ae3ce3bd52" providerId="LiveId" clId="{A9C3A5A7-7C5C-420A-9A29-6A4B1A0EF2CF}" dt="2020-11-25T07:37:03.608" v="575" actId="47"/>
        <pc:sldMkLst>
          <pc:docMk/>
          <pc:sldMk cId="958170191" sldId="2076137638"/>
        </pc:sldMkLst>
      </pc:sldChg>
      <pc:sldChg chg="addSp delSp modSp mod">
        <pc:chgData name="Edwin van Wijk" userId="b57533ae3ce3bd52" providerId="LiveId" clId="{A9C3A5A7-7C5C-420A-9A29-6A4B1A0EF2CF}" dt="2020-11-25T07:35:30.880" v="569" actId="1076"/>
        <pc:sldMkLst>
          <pc:docMk/>
          <pc:sldMk cId="2225511249" sldId="2076137639"/>
        </pc:sldMkLst>
        <pc:spChg chg="mod">
          <ac:chgData name="Edwin van Wijk" userId="b57533ae3ce3bd52" providerId="LiveId" clId="{A9C3A5A7-7C5C-420A-9A29-6A4B1A0EF2CF}" dt="2020-11-25T07:26:14.343" v="389" actId="1076"/>
          <ac:spMkLst>
            <pc:docMk/>
            <pc:sldMk cId="2225511249" sldId="2076137639"/>
            <ac:spMk id="4" creationId="{0B4142CF-031C-4A88-AAE8-8E0846C21AEE}"/>
          </ac:spMkLst>
        </pc:spChg>
        <pc:spChg chg="add del mod">
          <ac:chgData name="Edwin van Wijk" userId="b57533ae3ce3bd52" providerId="LiveId" clId="{A9C3A5A7-7C5C-420A-9A29-6A4B1A0EF2CF}" dt="2020-11-25T07:26:39.456" v="444" actId="478"/>
          <ac:spMkLst>
            <pc:docMk/>
            <pc:sldMk cId="2225511249" sldId="2076137639"/>
            <ac:spMk id="9" creationId="{3CBA0157-21C9-4C81-82DB-CD29CE587C1C}"/>
          </ac:spMkLst>
        </pc:spChg>
        <pc:spChg chg="add mod">
          <ac:chgData name="Edwin van Wijk" userId="b57533ae3ce3bd52" providerId="LiveId" clId="{A9C3A5A7-7C5C-420A-9A29-6A4B1A0EF2CF}" dt="2020-11-25T07:35:30.880" v="569" actId="1076"/>
          <ac:spMkLst>
            <pc:docMk/>
            <pc:sldMk cId="2225511249" sldId="2076137639"/>
            <ac:spMk id="10" creationId="{BF76218E-A34E-452E-B8F3-8FB680CB0C3A}"/>
          </ac:spMkLst>
        </pc:spChg>
      </pc:sldChg>
      <pc:sldChg chg="del">
        <pc:chgData name="Edwin van Wijk" userId="b57533ae3ce3bd52" providerId="LiveId" clId="{A9C3A5A7-7C5C-420A-9A29-6A4B1A0EF2CF}" dt="2020-11-25T07:45:20.951" v="623" actId="47"/>
        <pc:sldMkLst>
          <pc:docMk/>
          <pc:sldMk cId="1012939574" sldId="2076137650"/>
        </pc:sldMkLst>
      </pc:sldChg>
      <pc:sldChg chg="modSp mod">
        <pc:chgData name="Edwin van Wijk" userId="b57533ae3ce3bd52" providerId="LiveId" clId="{A9C3A5A7-7C5C-420A-9A29-6A4B1A0EF2CF}" dt="2020-11-27T08:45:24.471" v="724" actId="1036"/>
        <pc:sldMkLst>
          <pc:docMk/>
          <pc:sldMk cId="4213842177" sldId="2076137664"/>
        </pc:sldMkLst>
        <pc:spChg chg="mod">
          <ac:chgData name="Edwin van Wijk" userId="b57533ae3ce3bd52" providerId="LiveId" clId="{A9C3A5A7-7C5C-420A-9A29-6A4B1A0EF2CF}" dt="2020-11-27T08:45:20.432" v="708" actId="1035"/>
          <ac:spMkLst>
            <pc:docMk/>
            <pc:sldMk cId="4213842177" sldId="2076137664"/>
            <ac:spMk id="57" creationId="{C0797578-0BE4-D34F-B036-138AECE8CE7D}"/>
          </ac:spMkLst>
        </pc:spChg>
        <pc:spChg chg="mod">
          <ac:chgData name="Edwin van Wijk" userId="b57533ae3ce3bd52" providerId="LiveId" clId="{A9C3A5A7-7C5C-420A-9A29-6A4B1A0EF2CF}" dt="2020-11-27T08:45:20.432" v="708" actId="1035"/>
          <ac:spMkLst>
            <pc:docMk/>
            <pc:sldMk cId="4213842177" sldId="2076137664"/>
            <ac:spMk id="58" creationId="{6AF74227-1431-9341-A400-08F33AFD58CA}"/>
          </ac:spMkLst>
        </pc:spChg>
        <pc:spChg chg="mod">
          <ac:chgData name="Edwin van Wijk" userId="b57533ae3ce3bd52" providerId="LiveId" clId="{A9C3A5A7-7C5C-420A-9A29-6A4B1A0EF2CF}" dt="2020-11-27T08:45:24.471" v="724" actId="1036"/>
          <ac:spMkLst>
            <pc:docMk/>
            <pc:sldMk cId="4213842177" sldId="2076137664"/>
            <ac:spMk id="59" creationId="{A3722261-CA3F-E94E-92FF-00E77FBC38EE}"/>
          </ac:spMkLst>
        </pc:spChg>
        <pc:spChg chg="mod">
          <ac:chgData name="Edwin van Wijk" userId="b57533ae3ce3bd52" providerId="LiveId" clId="{A9C3A5A7-7C5C-420A-9A29-6A4B1A0EF2CF}" dt="2020-11-27T08:45:24.471" v="724" actId="1036"/>
          <ac:spMkLst>
            <pc:docMk/>
            <pc:sldMk cId="4213842177" sldId="2076137664"/>
            <ac:spMk id="60" creationId="{9D644F9C-232D-634C-9153-4FFC58F6AC7C}"/>
          </ac:spMkLst>
        </pc:spChg>
      </pc:sldChg>
      <pc:sldChg chg="del">
        <pc:chgData name="Edwin van Wijk" userId="b57533ae3ce3bd52" providerId="LiveId" clId="{A9C3A5A7-7C5C-420A-9A29-6A4B1A0EF2CF}" dt="2020-11-25T07:45:20.951" v="623" actId="47"/>
        <pc:sldMkLst>
          <pc:docMk/>
          <pc:sldMk cId="1306036737" sldId="2076137666"/>
        </pc:sldMkLst>
      </pc:sldChg>
      <pc:sldChg chg="del">
        <pc:chgData name="Edwin van Wijk" userId="b57533ae3ce3bd52" providerId="LiveId" clId="{A9C3A5A7-7C5C-420A-9A29-6A4B1A0EF2CF}" dt="2020-11-25T07:41:11.624" v="576" actId="47"/>
        <pc:sldMkLst>
          <pc:docMk/>
          <pc:sldMk cId="2915816409" sldId="2076137668"/>
        </pc:sldMkLst>
      </pc:sldChg>
      <pc:sldChg chg="addSp delSp modSp add mod modAnim modShow">
        <pc:chgData name="Edwin van Wijk" userId="b57533ae3ce3bd52" providerId="LiveId" clId="{A9C3A5A7-7C5C-420A-9A29-6A4B1A0EF2CF}" dt="2020-11-25T08:27:58.984" v="676"/>
        <pc:sldMkLst>
          <pc:docMk/>
          <pc:sldMk cId="3670886921" sldId="2076137682"/>
        </pc:sldMkLst>
        <pc:spChg chg="del mod">
          <ac:chgData name="Edwin van Wijk" userId="b57533ae3ce3bd52" providerId="LiveId" clId="{A9C3A5A7-7C5C-420A-9A29-6A4B1A0EF2CF}" dt="2020-11-25T07:51:00.131" v="639" actId="478"/>
          <ac:spMkLst>
            <pc:docMk/>
            <pc:sldMk cId="3670886921" sldId="2076137682"/>
            <ac:spMk id="8" creationId="{15547E3B-954A-4B69-9AD3-F61017F09590}"/>
          </ac:spMkLst>
        </pc:spChg>
        <pc:spChg chg="del mod">
          <ac:chgData name="Edwin van Wijk" userId="b57533ae3ce3bd52" providerId="LiveId" clId="{A9C3A5A7-7C5C-420A-9A29-6A4B1A0EF2CF}" dt="2020-11-25T07:51:00.131" v="639" actId="478"/>
          <ac:spMkLst>
            <pc:docMk/>
            <pc:sldMk cId="3670886921" sldId="2076137682"/>
            <ac:spMk id="9" creationId="{EAA79313-D575-4F75-B984-36733D176AF9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71" creationId="{D543A6E1-1AD8-491E-B76A-C9E3A749DF1B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72" creationId="{11F7CD0D-F7F5-4927-BA4A-B5BC6C326CFD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89" creationId="{843DA0C9-0A72-442F-8FAE-EA2000ED7060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90" creationId="{809DEB31-4DA0-4361-B1C5-6F4594ABA993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91" creationId="{E7E42B21-E96E-44DF-8E78-383FEB67BE9E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92" creationId="{97A1B0F6-059A-483D-91B5-FC135F4ADDB3}"/>
          </ac:spMkLst>
        </pc:spChg>
        <pc:spChg chg="del mod">
          <ac:chgData name="Edwin van Wijk" userId="b57533ae3ce3bd52" providerId="LiveId" clId="{A9C3A5A7-7C5C-420A-9A29-6A4B1A0EF2CF}" dt="2020-11-25T07:51:00.131" v="639" actId="478"/>
          <ac:spMkLst>
            <pc:docMk/>
            <pc:sldMk cId="3670886921" sldId="2076137682"/>
            <ac:spMk id="93" creationId="{232B117C-57A8-44FB-8DCB-4F3089BF8662}"/>
          </ac:spMkLst>
        </pc:spChg>
        <pc:spChg chg="del mod">
          <ac:chgData name="Edwin van Wijk" userId="b57533ae3ce3bd52" providerId="LiveId" clId="{A9C3A5A7-7C5C-420A-9A29-6A4B1A0EF2CF}" dt="2020-11-25T07:51:00.131" v="639" actId="478"/>
          <ac:spMkLst>
            <pc:docMk/>
            <pc:sldMk cId="3670886921" sldId="2076137682"/>
            <ac:spMk id="96" creationId="{9C414B8C-2015-4375-B3D5-D36832F44BA4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04" creationId="{0D013D9B-0CEC-45E8-8F9B-4FAAB5EB3841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05" creationId="{D639D9F0-7D7F-4DE3-A9F1-2B004622BF04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11" creationId="{58A9EFCD-93A1-49BD-B670-A7B24B2A2D5B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12" creationId="{74C94BD9-5459-4D7A-A893-FD520C91F30E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13" creationId="{067E862F-3CC8-4265-8A0D-8773698EF01B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14" creationId="{7E33C2AC-070E-4E18-B9CE-E0E9E7E0DC39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15" creationId="{E0B0CC4E-A5CF-42F3-A896-B96698469C09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16" creationId="{2EAD12F7-413F-4B3F-89FB-CEAB89D1B3D3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17" creationId="{F245F257-D54F-4AAC-89A5-AFA5ACEC2770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24" creationId="{FCAB6F2A-EE10-4AB5-84A8-CC3042A1F1BA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27" creationId="{6103820C-0188-4979-9FC1-C796F6DE6C0D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29" creationId="{0FE456A4-1270-42FA-BDDD-4D93B8FBDD2A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30" creationId="{7B0D4F51-316B-4E4B-B9D0-D9BE1762F85F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31" creationId="{2FAC9AFF-FFB5-48BF-B3B8-559F79F8A7C4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32" creationId="{50D48DE5-51D6-470E-95F6-4B6AC17C6812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33" creationId="{095FFF42-ACFA-40E7-9230-ECFBE15AF366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34" creationId="{A5FD3A93-F935-4345-9A54-EDA911A1C6F9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35" creationId="{762D4CBB-6A59-441A-B193-AA07399929A5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36" creationId="{682185FB-DF4F-4098-B7C4-8BF27992F297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37" creationId="{1117FCDD-4B24-49D8-9890-91F08088AC5F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38" creationId="{95D68B02-27DD-47FB-97D5-1FD4993D50E0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39" creationId="{5DB5B498-85BB-4F43-9BE3-95BDF8C9EF80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40" creationId="{FFFC521B-E12D-42B4-A0E3-C4D1931CC20D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41" creationId="{AB275328-C19D-46A3-99C8-74D9CA81ADBC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42" creationId="{A27F82D6-848B-4853-BED3-A6EB56995FA8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43" creationId="{0D3482D6-17B0-47C6-BDC9-25EC1E1F5CF0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44" creationId="{16CF1FCB-60A3-4E11-BF47-542DD98E80D6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45" creationId="{99076344-EB7C-4C44-9867-4B689E4B42D4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46" creationId="{F64E9013-2DB0-43E4-82B5-85F322790D19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47" creationId="{6C52C375-2099-42B6-8A4A-1EA3986EC0E4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48" creationId="{C20E3994-9411-4518-9CC0-EDE8A8016F61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49" creationId="{7D4DF73E-FB1B-47F8-B619-70C61F69322A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50" creationId="{E69D0DF1-2D39-4084-8FF9-BAB4BFD95A6F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51" creationId="{ECFFEBB1-6203-4E92-BA6B-E15074F0B977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53" creationId="{6C5E6551-0FD1-463A-BC69-8FF37F280ACC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54" creationId="{9953A682-79D4-447B-BEBB-8A690AB1F365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55" creationId="{1BA0016D-0F4F-41A4-8026-21EA6EAF2AE5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56" creationId="{FB29CD21-7BEC-4C58-91E4-527ABCFD793E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57" creationId="{2CDA0F1D-3AAA-4B6E-B9EB-4F82D89B228D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58" creationId="{F042DE17-9689-4567-81FA-AB91F61EAF8D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59" creationId="{EB830D3F-CB2E-4431-A6AE-2921A7FB0867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60" creationId="{221BB709-6470-49C9-9405-2528F8824830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61" creationId="{C170AEA1-E2BE-4640-B75B-0F8E8287FC99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62" creationId="{731E0A1A-4093-40B6-AEC6-92887AECA822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63" creationId="{0358CF65-12C8-48B4-B401-097A6A416F82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64" creationId="{87140F9F-BD1B-4A2C-B3B9-2986B92CE5C2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65" creationId="{AB6DF8C4-77AA-4EF9-9C35-B30CED54B235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66" creationId="{4275731D-DD37-4315-96D6-69AE32471F6B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67" creationId="{0A285150-FC1D-4F4A-92A3-8328F76FE727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68" creationId="{D3F0EB07-24C1-45A5-B1F2-071993304B4B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69" creationId="{0A1C0E1D-C536-449D-9EBA-0DF83BABBC0F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70" creationId="{5C9B4AE7-DB86-44CA-92F3-55CEC8F0BDBF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71" creationId="{D51A19DE-A405-4AB1-BD07-02E3A83B0432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72" creationId="{FF2424B1-F3D2-4F40-BCA5-D9FC30837935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73" creationId="{ADE44E93-C48B-4871-AF34-21E6170AA99B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74" creationId="{61A9B294-C202-4E78-9F05-43C228CB8B64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75" creationId="{46646232-5B9D-4A6A-8323-0BF6D85D476F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76" creationId="{7C1916AC-3BFA-4306-BD45-14CAA15D3820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77" creationId="{3AF721DA-2680-4243-8AFF-8680E0CE6264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78" creationId="{38D0CEA1-5A33-4E82-A805-A22AC989D065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79" creationId="{70C72A79-C346-4F78-850A-EC7E51EDDAC0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80" creationId="{AF7FBED0-3A1B-4BD9-B03A-457B69D93582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81" creationId="{F66249C2-ED50-40E0-B082-B4E05045CDE9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83" creationId="{B24B130E-CA92-48DC-A28D-1A5EEF12180C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85" creationId="{B863A30A-1A3B-4C85-832B-01D41F0A7F3B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86" creationId="{A454A000-9C89-4578-B149-72E176D91507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188" creationId="{81475D31-C111-42DC-862B-675BB43DA833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89" creationId="{32636527-E7D8-402E-A8A8-87B4742AADFE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91" creationId="{5B0F0950-F8DA-42B3-AC2C-7F50A316E82F}"/>
          </ac:spMkLst>
        </pc:spChg>
        <pc:spChg chg="mod">
          <ac:chgData name="Edwin van Wijk" userId="b57533ae3ce3bd52" providerId="LiveId" clId="{A9C3A5A7-7C5C-420A-9A29-6A4B1A0EF2CF}" dt="2020-11-25T07:36:12.004" v="574" actId="1076"/>
          <ac:spMkLst>
            <pc:docMk/>
            <pc:sldMk cId="3670886921" sldId="2076137682"/>
            <ac:spMk id="194" creationId="{8D2A5CA8-5289-44FF-819E-2884C46FB1A3}"/>
          </ac:spMkLst>
        </pc:spChg>
        <pc:spChg chg="del mod">
          <ac:chgData name="Edwin van Wijk" userId="b57533ae3ce3bd52" providerId="LiveId" clId="{A9C3A5A7-7C5C-420A-9A29-6A4B1A0EF2CF}" dt="2020-11-25T07:51:00.131" v="639" actId="478"/>
          <ac:spMkLst>
            <pc:docMk/>
            <pc:sldMk cId="3670886921" sldId="2076137682"/>
            <ac:spMk id="199" creationId="{C060A9DA-4E20-4255-B035-FFBE3ED5862E}"/>
          </ac:spMkLst>
        </pc:spChg>
        <pc:spChg chg="del mod topLvl">
          <ac:chgData name="Edwin van Wijk" userId="b57533ae3ce3bd52" providerId="LiveId" clId="{A9C3A5A7-7C5C-420A-9A29-6A4B1A0EF2CF}" dt="2020-11-25T07:51:00.131" v="639" actId="478"/>
          <ac:spMkLst>
            <pc:docMk/>
            <pc:sldMk cId="3670886921" sldId="2076137682"/>
            <ac:spMk id="203" creationId="{20EF7125-AB6C-4903-A982-96EEDD1884F2}"/>
          </ac:spMkLst>
        </pc:spChg>
        <pc:spChg chg="add del mod">
          <ac:chgData name="Edwin van Wijk" userId="b57533ae3ce3bd52" providerId="LiveId" clId="{A9C3A5A7-7C5C-420A-9A29-6A4B1A0EF2CF}" dt="2020-11-25T07:51:04.134" v="641"/>
          <ac:spMkLst>
            <pc:docMk/>
            <pc:sldMk cId="3670886921" sldId="2076137682"/>
            <ac:spMk id="210" creationId="{4E2B8D84-23CF-4CF5-ACD4-2E4CF2B719A4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12" creationId="{B86BFF01-C424-4F56-AED1-7B643CEBD02A}"/>
          </ac:spMkLst>
        </pc:spChg>
        <pc:spChg chg="add del mod">
          <ac:chgData name="Edwin van Wijk" userId="b57533ae3ce3bd52" providerId="LiveId" clId="{A9C3A5A7-7C5C-420A-9A29-6A4B1A0EF2CF}" dt="2020-11-25T07:51:04.134" v="641"/>
          <ac:spMkLst>
            <pc:docMk/>
            <pc:sldMk cId="3670886921" sldId="2076137682"/>
            <ac:spMk id="214" creationId="{8F16EB28-B4B4-4BBF-85C9-5646DE8DCEBB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17" creationId="{916A7014-5CE7-4944-A621-93417BBA570D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18" creationId="{E075A44E-DFC3-4026-9B62-5E5F9884F625}"/>
          </ac:spMkLst>
        </pc:spChg>
        <pc:spChg chg="add del mod">
          <ac:chgData name="Edwin van Wijk" userId="b57533ae3ce3bd52" providerId="LiveId" clId="{A9C3A5A7-7C5C-420A-9A29-6A4B1A0EF2CF}" dt="2020-11-25T07:51:04.134" v="641"/>
          <ac:spMkLst>
            <pc:docMk/>
            <pc:sldMk cId="3670886921" sldId="2076137682"/>
            <ac:spMk id="219" creationId="{A0CD2178-1CF7-4A2E-8F0D-3CA1A28B58F6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27" creationId="{A3FEE928-2A5C-4A49-8F32-C6045949AA05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33" creationId="{A2D56B30-D0A0-4AE8-9584-3B157D6C012E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34" creationId="{06278A57-05A3-4DF6-97DD-AF0E3CD47096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35" creationId="{1FF16828-A697-4AF8-B066-414D7A6F3B8C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36" creationId="{38E2805F-A9B1-48AC-B1B7-9CF1EA27BD80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37" creationId="{65D83510-688B-4099-9FAC-F069332172CF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38" creationId="{B2785237-1E5A-41B8-A3F1-3FB0F65FD993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39" creationId="{FEA1409C-A31C-4845-84BA-AF06D5D55226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40" creationId="{0C6394EF-664B-482B-9A00-788038C8F8AE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41" creationId="{01BCEAE3-2D5D-483C-ABC4-F0C3F53BCE21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42" creationId="{E32508AF-9CF5-484A-9726-8BA8ACBB9B8F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43" creationId="{858D6BC2-2B5B-4FA0-8811-342CD43C5048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49" creationId="{E6CE51ED-65AD-410A-8E50-E84DB2802085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52" creationId="{7DD746B7-900E-489E-8A68-85A1C1E0C88E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54" creationId="{F3D9B00A-1168-4326-9C27-F98CF3DC4DD6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55" creationId="{81C4025B-610A-43DA-8B5F-F8232DCF3479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56" creationId="{4C8202FA-48C7-4664-AB4B-6E24223FBDDF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57" creationId="{B2E28C46-39D7-4197-82FF-5986A0D11670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58" creationId="{83C869F3-90F4-494E-8B94-EA4859406AD7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59" creationId="{DCAFC261-06ED-4A73-8243-C1C37C422C59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60" creationId="{87D5E3F9-9E20-479C-9639-D5F593D12BFA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61" creationId="{231EEF59-11F5-4519-8CDF-2517CBEF14C8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62" creationId="{BE02F3CF-1729-465D-BC30-31DDD42C4741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63" creationId="{3BDBB7BA-4F43-449D-AC17-FF320F50204B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64" creationId="{2EE6DB9C-1130-431F-B8C8-87C23F5B4E54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65" creationId="{553B7092-90CA-4954-B01D-E20E5E7C1ABE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66" creationId="{2E7CD79A-4A00-46B5-A75E-B959DB48B6D6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67" creationId="{C39EEBE9-9968-4284-AA9F-04B8A0238B68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68" creationId="{A84BC442-5ED1-4805-A68A-56A06E5852EB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69" creationId="{7E46047B-BCF2-44A7-A752-8851F6DE18C6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70" creationId="{D95DD679-3609-489D-A5DB-A78DA7EE0511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71" creationId="{E4C1D2DF-60A3-4AAC-B78A-7D3E1A1DE4C6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72" creationId="{22432A6F-A65E-435B-A061-81D447C717FA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73" creationId="{B9F7FCA8-A09A-44BE-A87D-265E4D7318E8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74" creationId="{503477A6-E040-45B5-AE97-93DAC4FA3FC6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75" creationId="{CACC97DB-4FAA-4828-AD9B-6049BF4A9BF5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76" creationId="{E447D354-5314-4F16-8D48-DC820DE78FBC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77" creationId="{CFCB574C-1BCF-4B9F-8ACC-542D7E5C1F14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78" creationId="{10CE67CC-6B15-453F-A7B7-E3B1237CE464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79" creationId="{FEC48C23-55D7-4BCA-8D86-A0C8DBDA642A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80" creationId="{A31EE231-815F-4B2B-BE29-69E7F8B78730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81" creationId="{ACD32F42-C26A-4A73-94DC-181A46836868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82" creationId="{F574B532-5200-433E-9229-DEE5622F75D9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83" creationId="{9A78223D-660B-47DF-96E7-7EA952EC6DF7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84" creationId="{40BCD12D-BFA5-4181-A680-86CFC234B2C8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85" creationId="{D6A00276-3A25-4345-A5F8-22676106A55F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86" creationId="{EE44E6A9-D181-4A42-800C-4B0EC742A2F6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87" creationId="{C1382BC6-1160-406B-BFF4-F379AE2BD252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88" creationId="{60301FC5-D14F-4427-A215-717EDC311EC9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89" creationId="{A8E2AF68-9E0F-4901-B495-44C22DA272CE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90" creationId="{83468D70-F269-499D-B049-331094BA27AB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91" creationId="{656E05D5-C416-456C-88FF-E4647A8076FF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92" creationId="{DB7CAA5D-C07C-446D-9BAA-B23E304454D7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93" creationId="{EDBE6000-2FBA-4A8D-8C5C-8505B6957D18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94" creationId="{30CEA29E-1EB7-4487-AD6D-CB8ADA68E2FE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95" creationId="{2D9B0DC7-AD5F-4B84-BBEC-077CAB3E4857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96" creationId="{38CDB5C5-D423-4713-8092-AC7AA03525A8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97" creationId="{8CB67F81-B62B-458E-A23E-A31338F58CA8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98" creationId="{5FD86D4F-6F2E-4D36-AD3F-FC9AF5BF333F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299" creationId="{5D8871B4-10F7-4797-9AAF-16AD4F72F7A0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300" creationId="{DF246792-F5F9-4E2D-8E23-12D86D1A6F59}"/>
          </ac:spMkLst>
        </pc:spChg>
        <pc:spChg chg="add del mod">
          <ac:chgData name="Edwin van Wijk" userId="b57533ae3ce3bd52" providerId="LiveId" clId="{A9C3A5A7-7C5C-420A-9A29-6A4B1A0EF2CF}" dt="2020-11-25T07:51:04.134" v="641"/>
          <ac:spMkLst>
            <pc:docMk/>
            <pc:sldMk cId="3670886921" sldId="2076137682"/>
            <ac:spMk id="301" creationId="{730F5CBC-6D93-41A1-9960-05923FC9FE9F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307" creationId="{38927AD1-E7C5-40BA-B605-25678F9393C7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311" creationId="{462075A4-50D9-48A5-9542-F7BE7D116C5D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313" creationId="{CFA54742-E9C7-4CD0-86E2-73BBE948F26C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315" creationId="{D6E40B87-8572-470B-98B3-644E860466C4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317" creationId="{24CA1B98-8A35-4FC9-A3EA-08E580659278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318" creationId="{AD14C575-BE04-48E5-B2D6-C8FC9A74D7BF}"/>
          </ac:spMkLst>
        </pc:spChg>
        <pc:spChg chg="mod">
          <ac:chgData name="Edwin van Wijk" userId="b57533ae3ce3bd52" providerId="LiveId" clId="{A9C3A5A7-7C5C-420A-9A29-6A4B1A0EF2CF}" dt="2020-11-25T07:51:01.150" v="640"/>
          <ac:spMkLst>
            <pc:docMk/>
            <pc:sldMk cId="3670886921" sldId="2076137682"/>
            <ac:spMk id="319" creationId="{550EAB90-7A9F-47F9-AB6C-0C28AD132FC9}"/>
          </ac:spMkLst>
        </pc:spChg>
        <pc:spChg chg="add 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21" creationId="{52112AAA-2E46-412E-B73B-2C066858C26F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23" creationId="{1752AFE6-846A-4ADA-B533-8A15D8F9556A}"/>
          </ac:spMkLst>
        </pc:spChg>
        <pc:spChg chg="add 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25" creationId="{C2376D66-BC9F-4F4F-AD67-E2CFF0F2A66A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28" creationId="{DD421D57-A249-44A4-9F96-10F20B0407F8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29" creationId="{9E235D90-3EDD-4815-B6C0-2F88E9F0B8F4}"/>
          </ac:spMkLst>
        </pc:spChg>
        <pc:spChg chg="add 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30" creationId="{9C5104C6-BD83-4098-AEB1-2287B0BAF2A9}"/>
          </ac:spMkLst>
        </pc:spChg>
        <pc:spChg chg="mod topLvl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34" creationId="{3FBF2E79-097D-4E7C-838D-04BA392D13E9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36" creationId="{94A2EA90-6209-499B-ADCE-C08A7675094A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37" creationId="{93B0AE22-8310-46D2-AFAC-770D70712990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38" creationId="{169DF585-0791-4E0C-B8D3-3D2EB3868AF3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39" creationId="{32B75C21-DF75-4603-B13E-CB1EC5AC62C9}"/>
          </ac:spMkLst>
        </pc:spChg>
        <pc:spChg chg="mod topLvl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45" creationId="{9DF9335E-F508-46AD-A1CF-CACA4C8F9ADD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51" creationId="{DAA8F1BB-6EAE-48F1-8F04-7221C477D88C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52" creationId="{A0DEC869-322C-4ED9-B21D-48197CFC902A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53" creationId="{E240CC07-CCCB-410C-BF96-93859449249F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54" creationId="{AAA49671-2A09-44F7-880C-12DE59988918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55" creationId="{6B59F451-DB5D-4F5F-98B1-50B8190A133F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56" creationId="{CBB218AE-C90A-4CED-B1C9-46FF316241C9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57" creationId="{BE16863D-BA8D-4F7F-AFD2-66B1096437F6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58" creationId="{3B351F02-61BC-4F3F-8669-7E3C084BBA15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59" creationId="{33DAFDE6-9AF3-4CC9-A10F-CEC5E7A922FC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60" creationId="{82D31DB9-E460-4F90-AFB5-5B851C84FD2F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61" creationId="{F5FD26AD-B425-43E6-88EF-7E34280D738A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67" creationId="{52315150-FF45-4DB0-B8DA-6ED0261B6EDA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70" creationId="{7E8416A1-8AB5-4942-B0CD-ECFE63EC714E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72" creationId="{F2D93B81-9A5B-44EF-A328-7D1B26379C64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73" creationId="{5983430F-0997-4C5C-9263-0375F8E87174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74" creationId="{88C1044B-28C6-4287-9604-E852DB0D5E32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75" creationId="{1585E7C7-0510-4471-84BF-4328F8B676B0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76" creationId="{9D38A3F2-AE26-41E4-929B-6F5D0D54B392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77" creationId="{499196A3-A064-4EBC-9177-48A642B84667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78" creationId="{9D2A291B-1D38-4B0B-BF22-28148FF758C5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79" creationId="{4C9B9240-2EC6-40CF-80CC-5FCF5D97BA3B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80" creationId="{99D981E6-6421-4FEA-8237-A6A4F9C7CA28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81" creationId="{E2D898DF-9B8C-4A95-9C07-48179D898AB5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82" creationId="{AD3AE9D7-D240-4769-9D25-5C3E62C539F5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83" creationId="{1FF5412B-81C6-4C23-BB22-5AD7B6BEEF6D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84" creationId="{31C3F1C2-EFD2-4727-B432-EC4FCF7FE4F9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85" creationId="{327D041B-8A9D-4989-B353-3939A135E2F9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86" creationId="{EF30CE56-05AA-401F-9951-8041E82EA63A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87" creationId="{317874E5-2F24-47EF-B62D-E0A30737142B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88" creationId="{EC569854-D9F1-48D8-B332-FBEC2DEBCCF0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89" creationId="{E3DEA75B-355A-48E8-9AC3-2AFAAF8B23B4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90" creationId="{BC8F35D0-E33E-488D-9318-795DC3300139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91" creationId="{113863E4-6335-42D7-9527-F6F6CC20AC0A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92" creationId="{E4FC07FD-A66A-4BC7-8A79-F3B18B3D8D91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93" creationId="{EC73FCCA-8170-447E-A524-C01285D0C879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94" creationId="{0BCDFA7D-1A97-4CF1-9572-60CDE5E01A17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95" creationId="{2D8DDE2C-0DA5-41E4-850D-7DBB1D5A9A81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96" creationId="{54A57888-4E2D-4DFB-B144-6EF5D68A6968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97" creationId="{E2EE4DB2-597D-4D2A-860A-A3BAB7E7AE1E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98" creationId="{F4017FA6-CB99-4F8F-9720-115EE5B6F00E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399" creationId="{0E59DAB3-DF31-4A5F-9DC4-61D8A2F5A88F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00" creationId="{E9E94F71-D8AD-432F-AAED-F31B91296DF8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01" creationId="{428E3B7D-28C4-46A9-B17A-632437346E44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02" creationId="{1EEB51D4-3D5F-4138-A4C1-623635BA3E73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03" creationId="{A8CA9D0B-F3F0-4FEF-B605-28EBA980295F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04" creationId="{2903EE75-9DDD-412A-B9E1-45CD98CB2017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05" creationId="{7D2E8323-FDE4-4718-BD6F-3E5830CFF6F3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06" creationId="{7D72468D-887F-45D0-822C-53E7A3638C3D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07" creationId="{B2264245-488A-4A77-BD94-473405DC4DD2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08" creationId="{08B88B72-9EC4-4682-82E8-B46EA373CF1A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09" creationId="{1CB62E3B-06B8-4F31-A2B0-13E5CC02AE0B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10" creationId="{AB7D5F72-92A5-4C2A-9232-5EB8B082AFAE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11" creationId="{0BB76558-2E06-4794-9F62-4A285AA9EBC3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12" creationId="{DF7EF94B-5611-45B8-A9C6-A068C5F5C780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13" creationId="{A6174B5A-DFA6-44DB-A55A-8A239F358856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14" creationId="{4AC32F20-C361-4419-824E-F431B835FFC1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15" creationId="{58E45EB8-E9CB-4A08-B0B6-E33B640EA49F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16" creationId="{D4DEED69-B93A-49B7-A397-5C14384547C6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17" creationId="{DECE442D-D7ED-4480-BF97-B924997F8656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18" creationId="{A2995F77-7A72-4F16-8DF1-6E4CF66F81C0}"/>
          </ac:spMkLst>
        </pc:spChg>
        <pc:spChg chg="add 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19" creationId="{5DE0D680-308A-4835-94DA-6EFC1013C04A}"/>
          </ac:spMkLst>
        </pc:spChg>
        <pc:spChg chg="mod topLvl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25" creationId="{49C33842-82D7-4264-A655-1BC91C8504F3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29" creationId="{27871125-66AA-429D-B546-07F87DFCA730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31" creationId="{FA5126C3-4A11-4A53-BBC5-2D9E5DC5BD89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33" creationId="{59020BC1-46C9-4EB7-859E-1C02BEE2B5EF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35" creationId="{5EDE0DD7-43E9-4094-BE91-33881F343EC8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36" creationId="{913C6C04-B8A4-49FB-9C70-4AF3C71C9E47}"/>
          </ac:spMkLst>
        </pc:spChg>
        <pc:spChg chg="mod">
          <ac:chgData name="Edwin van Wijk" userId="b57533ae3ce3bd52" providerId="LiveId" clId="{A9C3A5A7-7C5C-420A-9A29-6A4B1A0EF2CF}" dt="2020-11-25T07:52:16.639" v="665" actId="1035"/>
          <ac:spMkLst>
            <pc:docMk/>
            <pc:sldMk cId="3670886921" sldId="2076137682"/>
            <ac:spMk id="437" creationId="{5CC9FE53-8572-4915-A130-7B74191D79D8}"/>
          </ac:spMkLst>
        </pc:spChg>
        <pc:grpChg chg="del mod">
          <ac:chgData name="Edwin van Wijk" userId="b57533ae3ce3bd52" providerId="LiveId" clId="{A9C3A5A7-7C5C-420A-9A29-6A4B1A0EF2CF}" dt="2020-11-25T07:51:00.131" v="639" actId="478"/>
          <ac:grpSpMkLst>
            <pc:docMk/>
            <pc:sldMk cId="3670886921" sldId="2076137682"/>
            <ac:grpSpMk id="2" creationId="{7FFB102F-9D5C-4F5E-9DB1-00CA9D2F557D}"/>
          </ac:grpSpMkLst>
        </pc:grpChg>
        <pc:grpChg chg="del mod">
          <ac:chgData name="Edwin van Wijk" userId="b57533ae3ce3bd52" providerId="LiveId" clId="{A9C3A5A7-7C5C-420A-9A29-6A4B1A0EF2CF}" dt="2020-11-25T07:51:00.131" v="639" actId="478"/>
          <ac:grpSpMkLst>
            <pc:docMk/>
            <pc:sldMk cId="3670886921" sldId="2076137682"/>
            <ac:grpSpMk id="6" creationId="{DA990939-3CA6-4D86-BA6F-44507D7DD29A}"/>
          </ac:grpSpMkLst>
        </pc:grpChg>
        <pc:grpChg chg="del mod">
          <ac:chgData name="Edwin van Wijk" userId="b57533ae3ce3bd52" providerId="LiveId" clId="{A9C3A5A7-7C5C-420A-9A29-6A4B1A0EF2CF}" dt="2020-11-25T07:51:00.131" v="639" actId="478"/>
          <ac:grpSpMkLst>
            <pc:docMk/>
            <pc:sldMk cId="3670886921" sldId="2076137682"/>
            <ac:grpSpMk id="67" creationId="{2FF7ECAF-FFA0-4B4A-B374-B62044645A9E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87" creationId="{0FB8C2E5-1CE3-4990-81B9-C4109EA62B83}"/>
          </ac:grpSpMkLst>
        </pc:grpChg>
        <pc:grpChg chg="del mod">
          <ac:chgData name="Edwin van Wijk" userId="b57533ae3ce3bd52" providerId="LiveId" clId="{A9C3A5A7-7C5C-420A-9A29-6A4B1A0EF2CF}" dt="2020-11-25T07:51:00.131" v="639" actId="478"/>
          <ac:grpSpMkLst>
            <pc:docMk/>
            <pc:sldMk cId="3670886921" sldId="2076137682"/>
            <ac:grpSpMk id="106" creationId="{61DF3A65-F89D-4A66-8540-6D71E65B1756}"/>
          </ac:grpSpMkLst>
        </pc:grpChg>
        <pc:grpChg chg="del mod">
          <ac:chgData name="Edwin van Wijk" userId="b57533ae3ce3bd52" providerId="LiveId" clId="{A9C3A5A7-7C5C-420A-9A29-6A4B1A0EF2CF}" dt="2020-11-25T07:51:00.131" v="639" actId="478"/>
          <ac:grpSpMkLst>
            <pc:docMk/>
            <pc:sldMk cId="3670886921" sldId="2076137682"/>
            <ac:grpSpMk id="107" creationId="{9B6CDD57-0B2E-4797-9D21-88F5E67C5D0B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09" creationId="{3C12C78F-4A7B-4F01-96BB-BD1F5665EAA4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10" creationId="{43D1974D-6588-45AF-8EE8-E6FCD30C37D8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18" creationId="{DD04A921-0C88-4C8A-A47A-9BC9D71260F9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19" creationId="{635C5107-F3A2-46D0-9507-87CB32FBF91C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20" creationId="{8A8F57AE-A71B-4DA5-810C-3AF25DD1E431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21" creationId="{713EC08E-AD04-4ED1-959C-54DF7245F7A3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22" creationId="{D6E2D5EF-446E-4A2D-AC48-24B24C0C8735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23" creationId="{FDC222BE-1A5C-450D-BBC6-452C04233303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25" creationId="{282CBB2D-7F29-4B43-9EA4-C91902508983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26" creationId="{AD502401-C721-44CA-93E5-93AAE7B81F04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28" creationId="{55E74B68-B137-467B-BD66-0EACF8A4FB4D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82" creationId="{96B0A9BD-073A-42BC-B8A6-498572FF023A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84" creationId="{9532079A-DD28-499C-8527-DF5BAE9952C4}"/>
          </ac:grpSpMkLst>
        </pc:grpChg>
        <pc:grpChg chg="add 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187" creationId="{BFF37710-A211-4404-971F-5C9310314415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90" creationId="{A9688347-50D4-40ED-AF9F-E11E2EA11F9B}"/>
          </ac:grpSpMkLst>
        </pc:grpChg>
        <pc:grpChg chg="mod">
          <ac:chgData name="Edwin van Wijk" userId="b57533ae3ce3bd52" providerId="LiveId" clId="{A9C3A5A7-7C5C-420A-9A29-6A4B1A0EF2CF}" dt="2020-11-25T07:36:12.004" v="574" actId="1076"/>
          <ac:grpSpMkLst>
            <pc:docMk/>
            <pc:sldMk cId="3670886921" sldId="2076137682"/>
            <ac:grpSpMk id="193" creationId="{E7CABD30-ABAF-423A-AE4C-DC6EFE5CDCF0}"/>
          </ac:grpSpMkLst>
        </pc:grpChg>
        <pc:grpChg chg="del">
          <ac:chgData name="Edwin van Wijk" userId="b57533ae3ce3bd52" providerId="LiveId" clId="{A9C3A5A7-7C5C-420A-9A29-6A4B1A0EF2CF}" dt="2020-11-25T07:34:47.659" v="539" actId="165"/>
          <ac:grpSpMkLst>
            <pc:docMk/>
            <pc:sldMk cId="3670886921" sldId="2076137682"/>
            <ac:grpSpMk id="202" creationId="{5D0E5087-399B-4904-8CD9-E759ED2B4D90}"/>
          </ac:grpSpMkLst>
        </pc:grpChg>
        <pc:grpChg chg="add del mod">
          <ac:chgData name="Edwin van Wijk" userId="b57533ae3ce3bd52" providerId="LiveId" clId="{A9C3A5A7-7C5C-420A-9A29-6A4B1A0EF2CF}" dt="2020-11-25T07:51:04.134" v="641"/>
          <ac:grpSpMkLst>
            <pc:docMk/>
            <pc:sldMk cId="3670886921" sldId="2076137682"/>
            <ac:grpSpMk id="211" creationId="{8CB6476B-5D8B-4A41-858B-ACD9C0D440A0}"/>
          </ac:grpSpMkLst>
        </pc:grpChg>
        <pc:grpChg chg="add del mod">
          <ac:chgData name="Edwin van Wijk" userId="b57533ae3ce3bd52" providerId="LiveId" clId="{A9C3A5A7-7C5C-420A-9A29-6A4B1A0EF2CF}" dt="2020-11-25T07:51:04.134" v="641"/>
          <ac:grpSpMkLst>
            <pc:docMk/>
            <pc:sldMk cId="3670886921" sldId="2076137682"/>
            <ac:grpSpMk id="216" creationId="{B73E02DC-7F54-4E43-898E-B93C87095D64}"/>
          </ac:grpSpMkLst>
        </pc:grpChg>
        <pc:grpChg chg="add del mod">
          <ac:chgData name="Edwin van Wijk" userId="b57533ae3ce3bd52" providerId="LiveId" clId="{A9C3A5A7-7C5C-420A-9A29-6A4B1A0EF2CF}" dt="2020-11-25T07:51:04.134" v="641"/>
          <ac:grpSpMkLst>
            <pc:docMk/>
            <pc:sldMk cId="3670886921" sldId="2076137682"/>
            <ac:grpSpMk id="222" creationId="{32F7A3C6-770C-41F7-8A41-BAE41EB02B49}"/>
          </ac:grpSpMkLst>
        </pc:grpChg>
        <pc:grpChg chg="add del mod">
          <ac:chgData name="Edwin van Wijk" userId="b57533ae3ce3bd52" providerId="LiveId" clId="{A9C3A5A7-7C5C-420A-9A29-6A4B1A0EF2CF}" dt="2020-11-25T07:51:04.134" v="641"/>
          <ac:grpSpMkLst>
            <pc:docMk/>
            <pc:sldMk cId="3670886921" sldId="2076137682"/>
            <ac:grpSpMk id="230" creationId="{0F133AAF-709D-45FA-BDE0-8BBF43D42598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231" creationId="{35D4BB7A-56A7-4D6D-BA29-354388EEF871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232" creationId="{CC291428-B975-4B93-A638-76153F3355D4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244" creationId="{B9F4C4B2-660E-4AAD-A6FF-F06BD5BB06E1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245" creationId="{FD5EC0B7-349A-420C-B980-A2CE234059B8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246" creationId="{1E787C25-5498-4660-9E88-BE31B36F918A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247" creationId="{4A7FF8ED-F042-44D1-AC10-58C8CFFEFC2C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248" creationId="{F0C57E78-E2A9-4BEF-A32D-74582E4D536A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250" creationId="{B7272976-0E4B-4F50-86C4-3F5A8364B2E7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251" creationId="{185403A6-D09A-4D8D-89F6-EEDA48FB837C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253" creationId="{5BB36DA0-DBE4-4B13-BB53-7546334C2743}"/>
          </ac:grpSpMkLst>
        </pc:grpChg>
        <pc:grpChg chg="add del mod">
          <ac:chgData name="Edwin van Wijk" userId="b57533ae3ce3bd52" providerId="LiveId" clId="{A9C3A5A7-7C5C-420A-9A29-6A4B1A0EF2CF}" dt="2020-11-25T07:51:04.134" v="641"/>
          <ac:grpSpMkLst>
            <pc:docMk/>
            <pc:sldMk cId="3670886921" sldId="2076137682"/>
            <ac:grpSpMk id="304" creationId="{308C6DE2-3E48-47E4-B761-5850C7F89A98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305" creationId="{092D51D0-7359-48F4-9425-83999E2E3A4D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306" creationId="{B040F629-F711-4880-9EDC-9E39C950D32A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308" creationId="{6C86B60B-F320-4281-9B01-736505C17390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309" creationId="{BE1633FE-6629-45A4-8370-CFAA59FC1632}"/>
          </ac:grpSpMkLst>
        </pc:grpChg>
        <pc:grpChg chg="mod">
          <ac:chgData name="Edwin van Wijk" userId="b57533ae3ce3bd52" providerId="LiveId" clId="{A9C3A5A7-7C5C-420A-9A29-6A4B1A0EF2CF}" dt="2020-11-25T07:51:01.150" v="640"/>
          <ac:grpSpMkLst>
            <pc:docMk/>
            <pc:sldMk cId="3670886921" sldId="2076137682"/>
            <ac:grpSpMk id="316" creationId="{7C0C5A09-49AE-47EB-B049-733C236D8FED}"/>
          </ac:grpSpMkLst>
        </pc:grpChg>
        <pc:grpChg chg="add 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22" creationId="{839F3AA3-898D-4562-924C-430C4721B034}"/>
          </ac:grpSpMkLst>
        </pc:grpChg>
        <pc:grpChg chg="add 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27" creationId="{53A1204E-3AC0-4E23-9F0C-50740F3DD8AA}"/>
          </ac:grpSpMkLst>
        </pc:grpChg>
        <pc:grpChg chg="add del 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33" creationId="{1BAD7154-A814-41F4-8EF5-B64445373354}"/>
          </ac:grpSpMkLst>
        </pc:grpChg>
        <pc:grpChg chg="mod topLvl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35" creationId="{886ACA01-D4C6-4238-B7B8-C1123FA10C2D}"/>
          </ac:grpSpMkLst>
        </pc:grpChg>
        <pc:grpChg chg="add del 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40" creationId="{B5465DAA-A2BC-4F8C-A458-4ACF3704BDE1}"/>
          </ac:grpSpMkLst>
        </pc:grpChg>
        <pc:grpChg chg="add 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48" creationId="{49907A72-0DB4-419B-B4FC-DF4013E0B13C}"/>
          </ac:grpSpMkLst>
        </pc:grpChg>
        <pc:grpChg chg="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49" creationId="{605D9550-59A2-4404-83A9-43DD42453CBA}"/>
          </ac:grpSpMkLst>
        </pc:grpChg>
        <pc:grpChg chg="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50" creationId="{239CF3DC-05EA-4E84-91E7-515504096380}"/>
          </ac:grpSpMkLst>
        </pc:grpChg>
        <pc:grpChg chg="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62" creationId="{BEC32322-6DAD-4B87-86BF-E7B3566BAACC}"/>
          </ac:grpSpMkLst>
        </pc:grpChg>
        <pc:grpChg chg="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63" creationId="{BB609C4B-4681-4A7D-A39C-65452774CDC1}"/>
          </ac:grpSpMkLst>
        </pc:grpChg>
        <pc:grpChg chg="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64" creationId="{3805B4B7-EB97-44DE-85F9-AA689A7C6612}"/>
          </ac:grpSpMkLst>
        </pc:grpChg>
        <pc:grpChg chg="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65" creationId="{52BFD172-363A-4C0D-A070-FAB32B071D30}"/>
          </ac:grpSpMkLst>
        </pc:grpChg>
        <pc:grpChg chg="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66" creationId="{E0BD7606-9B48-4CBA-93E8-63072B14AE4F}"/>
          </ac:grpSpMkLst>
        </pc:grpChg>
        <pc:grpChg chg="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68" creationId="{0C86885D-D521-4354-967F-6BA1DA0017A2}"/>
          </ac:grpSpMkLst>
        </pc:grpChg>
        <pc:grpChg chg="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69" creationId="{D384D107-E979-4A1A-8E4A-E141E68C51F8}"/>
          </ac:grpSpMkLst>
        </pc:grpChg>
        <pc:grpChg chg="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371" creationId="{916E5197-CDB0-4D5C-B7FB-E2E8F8B6DBB2}"/>
          </ac:grpSpMkLst>
        </pc:grpChg>
        <pc:grpChg chg="add del 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422" creationId="{09DC37C8-9781-442A-8F45-733DEC012578}"/>
          </ac:grpSpMkLst>
        </pc:grpChg>
        <pc:grpChg chg="mod topLvl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423" creationId="{68C1EB8A-B4FD-4324-BCB6-8BD856D2357C}"/>
          </ac:grpSpMkLst>
        </pc:grpChg>
        <pc:grpChg chg="mod topLvl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424" creationId="{5F66034C-4743-4724-B5DB-2FC68B3F7E0A}"/>
          </ac:grpSpMkLst>
        </pc:grpChg>
        <pc:grpChg chg="mod topLvl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426" creationId="{D1F10D7C-A6DF-407B-A0BC-BE5E2AD7E484}"/>
          </ac:grpSpMkLst>
        </pc:grpChg>
        <pc:grpChg chg="mod topLvl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427" creationId="{B96C8808-D6D6-4B58-A0AB-32B661AC9AE2}"/>
          </ac:grpSpMkLst>
        </pc:grpChg>
        <pc:grpChg chg="mod">
          <ac:chgData name="Edwin van Wijk" userId="b57533ae3ce3bd52" providerId="LiveId" clId="{A9C3A5A7-7C5C-420A-9A29-6A4B1A0EF2CF}" dt="2020-11-25T07:52:16.639" v="665" actId="1035"/>
          <ac:grpSpMkLst>
            <pc:docMk/>
            <pc:sldMk cId="3670886921" sldId="2076137682"/>
            <ac:grpSpMk id="434" creationId="{1F0BA1AE-7F39-4F01-9AE9-D49DAE756F79}"/>
          </ac:grpSpMkLst>
        </pc:grpChg>
        <pc:picChg chg="mod">
          <ac:chgData name="Edwin van Wijk" userId="b57533ae3ce3bd52" providerId="LiveId" clId="{A9C3A5A7-7C5C-420A-9A29-6A4B1A0EF2CF}" dt="2020-11-25T07:36:12.004" v="574" actId="1076"/>
          <ac:picMkLst>
            <pc:docMk/>
            <pc:sldMk cId="3670886921" sldId="2076137682"/>
            <ac:picMk id="4" creationId="{D0A45A18-05D0-4606-979C-04A055A682A2}"/>
          </ac:picMkLst>
        </pc:picChg>
        <pc:picChg chg="del mod">
          <ac:chgData name="Edwin van Wijk" userId="b57533ae3ce3bd52" providerId="LiveId" clId="{A9C3A5A7-7C5C-420A-9A29-6A4B1A0EF2CF}" dt="2020-11-25T07:51:00.131" v="639" actId="478"/>
          <ac:picMkLst>
            <pc:docMk/>
            <pc:sldMk cId="3670886921" sldId="2076137682"/>
            <ac:picMk id="17" creationId="{3DC59CFF-EA6E-4DD4-8B0B-4FACA3989EBC}"/>
          </ac:picMkLst>
        </pc:picChg>
        <pc:picChg chg="mod">
          <ac:chgData name="Edwin van Wijk" userId="b57533ae3ce3bd52" providerId="LiveId" clId="{A9C3A5A7-7C5C-420A-9A29-6A4B1A0EF2CF}" dt="2020-11-25T07:36:12.004" v="574" actId="1076"/>
          <ac:picMkLst>
            <pc:docMk/>
            <pc:sldMk cId="3670886921" sldId="2076137682"/>
            <ac:picMk id="88" creationId="{A71C5193-3434-4F5D-90DF-0C400B0844A1}"/>
          </ac:picMkLst>
        </pc:picChg>
        <pc:picChg chg="mod">
          <ac:chgData name="Edwin van Wijk" userId="b57533ae3ce3bd52" providerId="LiveId" clId="{A9C3A5A7-7C5C-420A-9A29-6A4B1A0EF2CF}" dt="2020-11-25T07:36:12.004" v="574" actId="1076"/>
          <ac:picMkLst>
            <pc:docMk/>
            <pc:sldMk cId="3670886921" sldId="2076137682"/>
            <ac:picMk id="99" creationId="{05BDBD04-0893-427E-82AF-760E2B9A9871}"/>
          </ac:picMkLst>
        </pc:picChg>
        <pc:picChg chg="mod">
          <ac:chgData name="Edwin van Wijk" userId="b57533ae3ce3bd52" providerId="LiveId" clId="{A9C3A5A7-7C5C-420A-9A29-6A4B1A0EF2CF}" dt="2020-11-25T07:36:12.004" v="574" actId="1076"/>
          <ac:picMkLst>
            <pc:docMk/>
            <pc:sldMk cId="3670886921" sldId="2076137682"/>
            <ac:picMk id="100" creationId="{9C62E224-CFA0-4A04-A913-91C9E11ADF3A}"/>
          </ac:picMkLst>
        </pc:picChg>
        <pc:picChg chg="mod">
          <ac:chgData name="Edwin van Wijk" userId="b57533ae3ce3bd52" providerId="LiveId" clId="{A9C3A5A7-7C5C-420A-9A29-6A4B1A0EF2CF}" dt="2020-11-25T07:36:12.004" v="574" actId="1076"/>
          <ac:picMkLst>
            <pc:docMk/>
            <pc:sldMk cId="3670886921" sldId="2076137682"/>
            <ac:picMk id="101" creationId="{D469443A-1AF3-4B0E-B718-2B57DDE6C6DE}"/>
          </ac:picMkLst>
        </pc:picChg>
        <pc:picChg chg="mod">
          <ac:chgData name="Edwin van Wijk" userId="b57533ae3ce3bd52" providerId="LiveId" clId="{A9C3A5A7-7C5C-420A-9A29-6A4B1A0EF2CF}" dt="2020-11-25T07:36:12.004" v="574" actId="1076"/>
          <ac:picMkLst>
            <pc:docMk/>
            <pc:sldMk cId="3670886921" sldId="2076137682"/>
            <ac:picMk id="102" creationId="{0FD6847E-FD9F-4F49-86B4-8197513516EE}"/>
          </ac:picMkLst>
        </pc:picChg>
        <pc:picChg chg="mod">
          <ac:chgData name="Edwin van Wijk" userId="b57533ae3ce3bd52" providerId="LiveId" clId="{A9C3A5A7-7C5C-420A-9A29-6A4B1A0EF2CF}" dt="2020-11-25T07:36:12.004" v="574" actId="1076"/>
          <ac:picMkLst>
            <pc:docMk/>
            <pc:sldMk cId="3670886921" sldId="2076137682"/>
            <ac:picMk id="152" creationId="{02B815DE-450C-4B17-911D-B2638FADFC7E}"/>
          </ac:picMkLst>
        </pc:picChg>
        <pc:picChg chg="mod">
          <ac:chgData name="Edwin van Wijk" userId="b57533ae3ce3bd52" providerId="LiveId" clId="{A9C3A5A7-7C5C-420A-9A29-6A4B1A0EF2CF}" dt="2020-11-25T07:36:12.004" v="574" actId="1076"/>
          <ac:picMkLst>
            <pc:docMk/>
            <pc:sldMk cId="3670886921" sldId="2076137682"/>
            <ac:picMk id="192" creationId="{947B050D-487F-42FA-BDFE-D6CE42D90AE3}"/>
          </ac:picMkLst>
        </pc:picChg>
        <pc:picChg chg="mod">
          <ac:chgData name="Edwin van Wijk" userId="b57533ae3ce3bd52" providerId="LiveId" clId="{A9C3A5A7-7C5C-420A-9A29-6A4B1A0EF2CF}" dt="2020-11-25T07:36:12.004" v="574" actId="1076"/>
          <ac:picMkLst>
            <pc:docMk/>
            <pc:sldMk cId="3670886921" sldId="2076137682"/>
            <ac:picMk id="195" creationId="{C7CB69FC-AC71-4940-9ECF-2218EB3B665B}"/>
          </ac:picMkLst>
        </pc:picChg>
        <pc:picChg chg="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196" creationId="{41D946BB-567C-4D78-86E3-14BCE520D30F}"/>
          </ac:picMkLst>
        </pc:picChg>
        <pc:picChg chg="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197" creationId="{82B7A248-7774-47DA-9CB1-AA72D49EC691}"/>
          </ac:picMkLst>
        </pc:picChg>
        <pc:picChg chg="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198" creationId="{171FC1D1-1BF5-4DCB-AAA0-431E65AEF457}"/>
          </ac:picMkLst>
        </pc:picChg>
        <pc:picChg chg="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205" creationId="{BF12AB88-2FD1-454B-BC89-8E476EF77F9F}"/>
          </ac:picMkLst>
        </pc:picChg>
        <pc:picChg chg="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206" creationId="{773BDD13-209E-4443-BA35-4F7B34F3807A}"/>
          </ac:picMkLst>
        </pc:picChg>
        <pc:picChg chg="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207" creationId="{71A05749-405C-4ABA-A0CF-AE3A0974BF98}"/>
          </ac:picMkLst>
        </pc:picChg>
        <pc:picChg chg="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208" creationId="{D8921298-CC4E-485C-849E-B6E325B275D2}"/>
          </ac:picMkLst>
        </pc:picChg>
        <pc:picChg chg="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209" creationId="{DF0305AC-85FF-4B67-B7D6-9D639BA4665E}"/>
          </ac:picMkLst>
        </pc:picChg>
        <pc:picChg chg="add del mod">
          <ac:chgData name="Edwin van Wijk" userId="b57533ae3ce3bd52" providerId="LiveId" clId="{A9C3A5A7-7C5C-420A-9A29-6A4B1A0EF2CF}" dt="2020-11-25T07:51:04.134" v="641"/>
          <ac:picMkLst>
            <pc:docMk/>
            <pc:sldMk cId="3670886921" sldId="2076137682"/>
            <ac:picMk id="215" creationId="{8C3F1A8C-C27C-4C35-8982-B62156CC25E9}"/>
          </ac:picMkLst>
        </pc:picChg>
        <pc:picChg chg="mod">
          <ac:chgData name="Edwin van Wijk" userId="b57533ae3ce3bd52" providerId="LiveId" clId="{A9C3A5A7-7C5C-420A-9A29-6A4B1A0EF2CF}" dt="2020-11-25T07:51:01.150" v="640"/>
          <ac:picMkLst>
            <pc:docMk/>
            <pc:sldMk cId="3670886921" sldId="2076137682"/>
            <ac:picMk id="223" creationId="{60A4E26A-AC3A-4856-BF77-40415DAAE534}"/>
          </ac:picMkLst>
        </pc:picChg>
        <pc:picChg chg="mod">
          <ac:chgData name="Edwin van Wijk" userId="b57533ae3ce3bd52" providerId="LiveId" clId="{A9C3A5A7-7C5C-420A-9A29-6A4B1A0EF2CF}" dt="2020-11-25T07:51:01.150" v="640"/>
          <ac:picMkLst>
            <pc:docMk/>
            <pc:sldMk cId="3670886921" sldId="2076137682"/>
            <ac:picMk id="224" creationId="{07A37841-5D6A-40CB-A7A2-FD05E7060848}"/>
          </ac:picMkLst>
        </pc:picChg>
        <pc:picChg chg="mod">
          <ac:chgData name="Edwin van Wijk" userId="b57533ae3ce3bd52" providerId="LiveId" clId="{A9C3A5A7-7C5C-420A-9A29-6A4B1A0EF2CF}" dt="2020-11-25T07:51:01.150" v="640"/>
          <ac:picMkLst>
            <pc:docMk/>
            <pc:sldMk cId="3670886921" sldId="2076137682"/>
            <ac:picMk id="225" creationId="{40442510-1418-41AF-B405-C6D8A40C8658}"/>
          </ac:picMkLst>
        </pc:picChg>
        <pc:picChg chg="mod">
          <ac:chgData name="Edwin van Wijk" userId="b57533ae3ce3bd52" providerId="LiveId" clId="{A9C3A5A7-7C5C-420A-9A29-6A4B1A0EF2CF}" dt="2020-11-25T07:51:01.150" v="640"/>
          <ac:picMkLst>
            <pc:docMk/>
            <pc:sldMk cId="3670886921" sldId="2076137682"/>
            <ac:picMk id="226" creationId="{3DE6E23C-5760-4250-A247-0625D68A9DE1}"/>
          </ac:picMkLst>
        </pc:picChg>
        <pc:picChg chg="mod">
          <ac:chgData name="Edwin van Wijk" userId="b57533ae3ce3bd52" providerId="LiveId" clId="{A9C3A5A7-7C5C-420A-9A29-6A4B1A0EF2CF}" dt="2020-11-25T07:51:01.150" v="640"/>
          <ac:picMkLst>
            <pc:docMk/>
            <pc:sldMk cId="3670886921" sldId="2076137682"/>
            <ac:picMk id="228" creationId="{37E42785-AD42-4F87-9DB8-CE4DBF0F5BC0}"/>
          </ac:picMkLst>
        </pc:picChg>
        <pc:picChg chg="mod">
          <ac:chgData name="Edwin van Wijk" userId="b57533ae3ce3bd52" providerId="LiveId" clId="{A9C3A5A7-7C5C-420A-9A29-6A4B1A0EF2CF}" dt="2020-11-25T07:51:01.150" v="640"/>
          <ac:picMkLst>
            <pc:docMk/>
            <pc:sldMk cId="3670886921" sldId="2076137682"/>
            <ac:picMk id="229" creationId="{5B4764FD-85E0-46EF-9043-35768FF581BF}"/>
          </ac:picMkLst>
        </pc:picChg>
        <pc:picChg chg="mod">
          <ac:chgData name="Edwin van Wijk" userId="b57533ae3ce3bd52" providerId="LiveId" clId="{A9C3A5A7-7C5C-420A-9A29-6A4B1A0EF2CF}" dt="2020-11-25T07:51:01.150" v="640"/>
          <ac:picMkLst>
            <pc:docMk/>
            <pc:sldMk cId="3670886921" sldId="2076137682"/>
            <ac:picMk id="310" creationId="{36D51993-5018-4057-B689-F191AAC1D1D0}"/>
          </ac:picMkLst>
        </pc:picChg>
        <pc:picChg chg="mod">
          <ac:chgData name="Edwin van Wijk" userId="b57533ae3ce3bd52" providerId="LiveId" clId="{A9C3A5A7-7C5C-420A-9A29-6A4B1A0EF2CF}" dt="2020-11-25T07:51:01.150" v="640"/>
          <ac:picMkLst>
            <pc:docMk/>
            <pc:sldMk cId="3670886921" sldId="2076137682"/>
            <ac:picMk id="312" creationId="{0E0FFBC8-B414-4409-82A1-5D40CFF857C1}"/>
          </ac:picMkLst>
        </pc:picChg>
        <pc:picChg chg="mod">
          <ac:chgData name="Edwin van Wijk" userId="b57533ae3ce3bd52" providerId="LiveId" clId="{A9C3A5A7-7C5C-420A-9A29-6A4B1A0EF2CF}" dt="2020-11-25T07:51:01.150" v="640"/>
          <ac:picMkLst>
            <pc:docMk/>
            <pc:sldMk cId="3670886921" sldId="2076137682"/>
            <ac:picMk id="314" creationId="{7723A579-6CFA-4DC9-8873-DBCAAFCC5944}"/>
          </ac:picMkLst>
        </pc:picChg>
        <pc:picChg chg="mod">
          <ac:chgData name="Edwin van Wijk" userId="b57533ae3ce3bd52" providerId="LiveId" clId="{A9C3A5A7-7C5C-420A-9A29-6A4B1A0EF2CF}" dt="2020-11-25T07:51:01.150" v="640"/>
          <ac:picMkLst>
            <pc:docMk/>
            <pc:sldMk cId="3670886921" sldId="2076137682"/>
            <ac:picMk id="320" creationId="{B87C7F9E-E905-4745-86FB-24D02D8ADE05}"/>
          </ac:picMkLst>
        </pc:picChg>
        <pc:picChg chg="add 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326" creationId="{5693097C-09B5-4C2D-987A-1BF62B1DC48B}"/>
          </ac:picMkLst>
        </pc:picChg>
        <pc:picChg chg="mod topLvl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341" creationId="{FCBFF3D1-2D58-4B5F-B400-CCF7AAEB58F4}"/>
          </ac:picMkLst>
        </pc:picChg>
        <pc:picChg chg="mod topLvl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342" creationId="{439196E8-CE0A-4B02-938A-590945EDEB95}"/>
          </ac:picMkLst>
        </pc:picChg>
        <pc:picChg chg="mod topLvl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343" creationId="{BB0CF58E-DEE3-47F2-8311-DF516C99DE81}"/>
          </ac:picMkLst>
        </pc:picChg>
        <pc:picChg chg="mod topLvl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344" creationId="{7D8ED617-B5D6-405B-8490-D749B3C5DDE4}"/>
          </ac:picMkLst>
        </pc:picChg>
        <pc:picChg chg="mod topLvl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346" creationId="{E04D42C3-97FF-4625-960F-DE90D45811F7}"/>
          </ac:picMkLst>
        </pc:picChg>
        <pc:picChg chg="mod topLvl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347" creationId="{95446207-E157-41F5-8546-9A30E436E0A0}"/>
          </ac:picMkLst>
        </pc:picChg>
        <pc:picChg chg="mod topLvl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428" creationId="{3D623326-1561-4D58-BCA6-F0BF23B71E23}"/>
          </ac:picMkLst>
        </pc:picChg>
        <pc:picChg chg="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430" creationId="{643C1D2E-8B7A-4760-A2DF-FCF0C176B23E}"/>
          </ac:picMkLst>
        </pc:picChg>
        <pc:picChg chg="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432" creationId="{DDBC4D34-7DE5-436A-875D-40A6B165BB31}"/>
          </ac:picMkLst>
        </pc:picChg>
        <pc:picChg chg="mod">
          <ac:chgData name="Edwin van Wijk" userId="b57533ae3ce3bd52" providerId="LiveId" clId="{A9C3A5A7-7C5C-420A-9A29-6A4B1A0EF2CF}" dt="2020-11-25T07:52:16.639" v="665" actId="1035"/>
          <ac:picMkLst>
            <pc:docMk/>
            <pc:sldMk cId="3670886921" sldId="2076137682"/>
            <ac:picMk id="438" creationId="{9AD9B84B-7325-4B5A-8CC1-7360372F450B}"/>
          </ac:picMkLst>
        </pc:picChg>
        <pc:picChg chg="mod">
          <ac:chgData name="Edwin van Wijk" userId="b57533ae3ce3bd52" providerId="LiveId" clId="{A9C3A5A7-7C5C-420A-9A29-6A4B1A0EF2CF}" dt="2020-11-25T07:36:12.004" v="574" actId="1076"/>
          <ac:picMkLst>
            <pc:docMk/>
            <pc:sldMk cId="3670886921" sldId="2076137682"/>
            <ac:picMk id="1026" creationId="{1F8718D6-45E0-4F70-8649-D4025CE000AF}"/>
          </ac:picMkLst>
        </pc:picChg>
        <pc:cxnChg chg="del mod">
          <ac:chgData name="Edwin van Wijk" userId="b57533ae3ce3bd52" providerId="LiveId" clId="{A9C3A5A7-7C5C-420A-9A29-6A4B1A0EF2CF}" dt="2020-11-25T07:51:00.131" v="639" actId="478"/>
          <ac:cxnSpMkLst>
            <pc:docMk/>
            <pc:sldMk cId="3670886921" sldId="2076137682"/>
            <ac:cxnSpMk id="97" creationId="{2A81A651-961E-47B0-8894-94627DAD56E9}"/>
          </ac:cxnSpMkLst>
        </pc:cxnChg>
        <pc:cxnChg chg="del mod">
          <ac:chgData name="Edwin van Wijk" userId="b57533ae3ce3bd52" providerId="LiveId" clId="{A9C3A5A7-7C5C-420A-9A29-6A4B1A0EF2CF}" dt="2020-11-25T07:51:00.131" v="639" actId="478"/>
          <ac:cxnSpMkLst>
            <pc:docMk/>
            <pc:sldMk cId="3670886921" sldId="2076137682"/>
            <ac:cxnSpMk id="98" creationId="{0F9E4444-1964-4754-98D1-F63944223F19}"/>
          </ac:cxnSpMkLst>
        </pc:cxnChg>
        <pc:cxnChg chg="del mod">
          <ac:chgData name="Edwin van Wijk" userId="b57533ae3ce3bd52" providerId="LiveId" clId="{A9C3A5A7-7C5C-420A-9A29-6A4B1A0EF2CF}" dt="2020-11-25T07:51:00.131" v="639" actId="478"/>
          <ac:cxnSpMkLst>
            <pc:docMk/>
            <pc:sldMk cId="3670886921" sldId="2076137682"/>
            <ac:cxnSpMk id="200" creationId="{5B883EBB-4727-4ABA-832E-918210A47426}"/>
          </ac:cxnSpMkLst>
        </pc:cxnChg>
        <pc:cxnChg chg="del mod">
          <ac:chgData name="Edwin van Wijk" userId="b57533ae3ce3bd52" providerId="LiveId" clId="{A9C3A5A7-7C5C-420A-9A29-6A4B1A0EF2CF}" dt="2020-11-25T07:51:00.131" v="639" actId="478"/>
          <ac:cxnSpMkLst>
            <pc:docMk/>
            <pc:sldMk cId="3670886921" sldId="2076137682"/>
            <ac:cxnSpMk id="201" creationId="{9BE5EAD1-4631-427F-B578-328045A4652D}"/>
          </ac:cxnSpMkLst>
        </pc:cxnChg>
        <pc:cxnChg chg="del mod topLvl">
          <ac:chgData name="Edwin van Wijk" userId="b57533ae3ce3bd52" providerId="LiveId" clId="{A9C3A5A7-7C5C-420A-9A29-6A4B1A0EF2CF}" dt="2020-11-25T07:51:00.131" v="639" actId="478"/>
          <ac:cxnSpMkLst>
            <pc:docMk/>
            <pc:sldMk cId="3670886921" sldId="2076137682"/>
            <ac:cxnSpMk id="204" creationId="{809544DE-AB5F-42A2-A2B2-E9106A3D52E8}"/>
          </ac:cxnSpMkLst>
        </pc:cxnChg>
        <pc:cxnChg chg="mod">
          <ac:chgData name="Edwin van Wijk" userId="b57533ae3ce3bd52" providerId="LiveId" clId="{A9C3A5A7-7C5C-420A-9A29-6A4B1A0EF2CF}" dt="2020-11-25T07:51:01.150" v="640"/>
          <ac:cxnSpMkLst>
            <pc:docMk/>
            <pc:sldMk cId="3670886921" sldId="2076137682"/>
            <ac:cxnSpMk id="213" creationId="{24835AED-9FCF-40FE-BD1D-6686BFCAEC88}"/>
          </ac:cxnSpMkLst>
        </pc:cxnChg>
        <pc:cxnChg chg="add del mod">
          <ac:chgData name="Edwin van Wijk" userId="b57533ae3ce3bd52" providerId="LiveId" clId="{A9C3A5A7-7C5C-420A-9A29-6A4B1A0EF2CF}" dt="2020-11-25T07:51:04.134" v="641"/>
          <ac:cxnSpMkLst>
            <pc:docMk/>
            <pc:sldMk cId="3670886921" sldId="2076137682"/>
            <ac:cxnSpMk id="220" creationId="{BCC88F6B-A703-4F76-A2F1-3D0B639353F2}"/>
          </ac:cxnSpMkLst>
        </pc:cxnChg>
        <pc:cxnChg chg="add del mod">
          <ac:chgData name="Edwin van Wijk" userId="b57533ae3ce3bd52" providerId="LiveId" clId="{A9C3A5A7-7C5C-420A-9A29-6A4B1A0EF2CF}" dt="2020-11-25T07:51:04.134" v="641"/>
          <ac:cxnSpMkLst>
            <pc:docMk/>
            <pc:sldMk cId="3670886921" sldId="2076137682"/>
            <ac:cxnSpMk id="221" creationId="{3DC64B5A-0B2F-4184-BBBF-1D248DC98C0D}"/>
          </ac:cxnSpMkLst>
        </pc:cxnChg>
        <pc:cxnChg chg="add del mod">
          <ac:chgData name="Edwin van Wijk" userId="b57533ae3ce3bd52" providerId="LiveId" clId="{A9C3A5A7-7C5C-420A-9A29-6A4B1A0EF2CF}" dt="2020-11-25T07:51:04.134" v="641"/>
          <ac:cxnSpMkLst>
            <pc:docMk/>
            <pc:sldMk cId="3670886921" sldId="2076137682"/>
            <ac:cxnSpMk id="302" creationId="{ADA70F45-991C-44A2-A9ED-522FEC29C0E3}"/>
          </ac:cxnSpMkLst>
        </pc:cxnChg>
        <pc:cxnChg chg="add del mod">
          <ac:chgData name="Edwin van Wijk" userId="b57533ae3ce3bd52" providerId="LiveId" clId="{A9C3A5A7-7C5C-420A-9A29-6A4B1A0EF2CF}" dt="2020-11-25T07:51:04.134" v="641"/>
          <ac:cxnSpMkLst>
            <pc:docMk/>
            <pc:sldMk cId="3670886921" sldId="2076137682"/>
            <ac:cxnSpMk id="303" creationId="{DE496BA0-CC70-4D4F-B948-D6A814F197DD}"/>
          </ac:cxnSpMkLst>
        </pc:cxnChg>
        <pc:cxnChg chg="mod">
          <ac:chgData name="Edwin van Wijk" userId="b57533ae3ce3bd52" providerId="LiveId" clId="{A9C3A5A7-7C5C-420A-9A29-6A4B1A0EF2CF}" dt="2020-11-25T07:52:16.639" v="665" actId="1035"/>
          <ac:cxnSpMkLst>
            <pc:docMk/>
            <pc:sldMk cId="3670886921" sldId="2076137682"/>
            <ac:cxnSpMk id="324" creationId="{F981EEF9-E92C-4A3E-9B2D-FDF4EAF8732F}"/>
          </ac:cxnSpMkLst>
        </pc:cxnChg>
        <pc:cxnChg chg="add mod">
          <ac:chgData name="Edwin van Wijk" userId="b57533ae3ce3bd52" providerId="LiveId" clId="{A9C3A5A7-7C5C-420A-9A29-6A4B1A0EF2CF}" dt="2020-11-25T07:52:16.639" v="665" actId="1035"/>
          <ac:cxnSpMkLst>
            <pc:docMk/>
            <pc:sldMk cId="3670886921" sldId="2076137682"/>
            <ac:cxnSpMk id="331" creationId="{E505F919-C240-4D62-B014-A48E38E46516}"/>
          </ac:cxnSpMkLst>
        </pc:cxnChg>
        <pc:cxnChg chg="add mod">
          <ac:chgData name="Edwin van Wijk" userId="b57533ae3ce3bd52" providerId="LiveId" clId="{A9C3A5A7-7C5C-420A-9A29-6A4B1A0EF2CF}" dt="2020-11-25T07:52:16.639" v="665" actId="1035"/>
          <ac:cxnSpMkLst>
            <pc:docMk/>
            <pc:sldMk cId="3670886921" sldId="2076137682"/>
            <ac:cxnSpMk id="332" creationId="{DCC1370A-B142-448E-B288-5C6DB6CF4C8E}"/>
          </ac:cxnSpMkLst>
        </pc:cxnChg>
        <pc:cxnChg chg="add mod">
          <ac:chgData name="Edwin van Wijk" userId="b57533ae3ce3bd52" providerId="LiveId" clId="{A9C3A5A7-7C5C-420A-9A29-6A4B1A0EF2CF}" dt="2020-11-25T07:52:16.639" v="665" actId="1035"/>
          <ac:cxnSpMkLst>
            <pc:docMk/>
            <pc:sldMk cId="3670886921" sldId="2076137682"/>
            <ac:cxnSpMk id="420" creationId="{3BE1176B-49FD-4ADE-9F97-78AC6C493469}"/>
          </ac:cxnSpMkLst>
        </pc:cxnChg>
        <pc:cxnChg chg="add mod">
          <ac:chgData name="Edwin van Wijk" userId="b57533ae3ce3bd52" providerId="LiveId" clId="{A9C3A5A7-7C5C-420A-9A29-6A4B1A0EF2CF}" dt="2020-11-25T07:52:16.639" v="665" actId="1035"/>
          <ac:cxnSpMkLst>
            <pc:docMk/>
            <pc:sldMk cId="3670886921" sldId="2076137682"/>
            <ac:cxnSpMk id="421" creationId="{6CD0ACC3-F463-4770-A3F8-328ABF0D2B5C}"/>
          </ac:cxnSpMkLst>
        </pc:cxnChg>
      </pc:sldChg>
      <pc:sldChg chg="del mod modShow">
        <pc:chgData name="Edwin van Wijk" userId="b57533ae3ce3bd52" providerId="LiveId" clId="{A9C3A5A7-7C5C-420A-9A29-6A4B1A0EF2CF}" dt="2020-11-25T08:27:47.252" v="675" actId="47"/>
        <pc:sldMkLst>
          <pc:docMk/>
          <pc:sldMk cId="1823483722" sldId="2076137686"/>
        </pc:sldMkLst>
      </pc:sldChg>
      <pc:sldChg chg="del">
        <pc:chgData name="Edwin van Wijk" userId="b57533ae3ce3bd52" providerId="LiveId" clId="{A9C3A5A7-7C5C-420A-9A29-6A4B1A0EF2CF}" dt="2020-11-25T07:45:20.951" v="623" actId="47"/>
        <pc:sldMkLst>
          <pc:docMk/>
          <pc:sldMk cId="1732821730" sldId="2076137694"/>
        </pc:sldMkLst>
      </pc:sldChg>
      <pc:sldChg chg="del">
        <pc:chgData name="Edwin van Wijk" userId="b57533ae3ce3bd52" providerId="LiveId" clId="{A9C3A5A7-7C5C-420A-9A29-6A4B1A0EF2CF}" dt="2020-11-25T07:45:20.951" v="623" actId="47"/>
        <pc:sldMkLst>
          <pc:docMk/>
          <pc:sldMk cId="1726176457" sldId="2076137695"/>
        </pc:sldMkLst>
      </pc:sldChg>
      <pc:sldChg chg="del">
        <pc:chgData name="Edwin van Wijk" userId="b57533ae3ce3bd52" providerId="LiveId" clId="{A9C3A5A7-7C5C-420A-9A29-6A4B1A0EF2CF}" dt="2020-11-25T07:45:20.951" v="623" actId="47"/>
        <pc:sldMkLst>
          <pc:docMk/>
          <pc:sldMk cId="1309931084" sldId="2076137696"/>
        </pc:sldMkLst>
      </pc:sldChg>
      <pc:sldChg chg="del">
        <pc:chgData name="Edwin van Wijk" userId="b57533ae3ce3bd52" providerId="LiveId" clId="{A9C3A5A7-7C5C-420A-9A29-6A4B1A0EF2CF}" dt="2020-11-25T07:45:20.951" v="623" actId="47"/>
        <pc:sldMkLst>
          <pc:docMk/>
          <pc:sldMk cId="2471205558" sldId="2076137697"/>
        </pc:sldMkLst>
      </pc:sldChg>
      <pc:sldChg chg="modSp modAnim">
        <pc:chgData name="Edwin van Wijk" userId="b57533ae3ce3bd52" providerId="LiveId" clId="{A9C3A5A7-7C5C-420A-9A29-6A4B1A0EF2CF}" dt="2020-11-25T07:46:07.191" v="632" actId="20577"/>
        <pc:sldMkLst>
          <pc:docMk/>
          <pc:sldMk cId="3823428565" sldId="2076137701"/>
        </pc:sldMkLst>
        <pc:spChg chg="mod">
          <ac:chgData name="Edwin van Wijk" userId="b57533ae3ce3bd52" providerId="LiveId" clId="{A9C3A5A7-7C5C-420A-9A29-6A4B1A0EF2CF}" dt="2020-11-25T07:46:07.191" v="632" actId="20577"/>
          <ac:spMkLst>
            <pc:docMk/>
            <pc:sldMk cId="3823428565" sldId="2076137701"/>
            <ac:spMk id="5" creationId="{5AE3D24D-8773-BD43-9B89-1B1E91B4BA62}"/>
          </ac:spMkLst>
        </pc:spChg>
      </pc:sldChg>
      <pc:sldChg chg="del">
        <pc:chgData name="Edwin van Wijk" userId="b57533ae3ce3bd52" providerId="LiveId" clId="{A9C3A5A7-7C5C-420A-9A29-6A4B1A0EF2CF}" dt="2020-11-25T07:45:20.951" v="623" actId="47"/>
        <pc:sldMkLst>
          <pc:docMk/>
          <pc:sldMk cId="3500082019" sldId="2076137702"/>
        </pc:sldMkLst>
      </pc:sldChg>
      <pc:sldChg chg="addSp delSp modSp mod modAnim">
        <pc:chgData name="Edwin van Wijk" userId="b57533ae3ce3bd52" providerId="LiveId" clId="{A9C3A5A7-7C5C-420A-9A29-6A4B1A0EF2CF}" dt="2020-12-03T17:43:22.788" v="1025"/>
        <pc:sldMkLst>
          <pc:docMk/>
          <pc:sldMk cId="1392486665" sldId="2076137703"/>
        </pc:sldMkLst>
        <pc:spChg chg="mod">
          <ac:chgData name="Edwin van Wijk" userId="b57533ae3ce3bd52" providerId="LiveId" clId="{A9C3A5A7-7C5C-420A-9A29-6A4B1A0EF2CF}" dt="2020-12-03T17:37:56.786" v="940" actId="1076"/>
          <ac:spMkLst>
            <pc:docMk/>
            <pc:sldMk cId="1392486665" sldId="2076137703"/>
            <ac:spMk id="12" creationId="{E99AE8B1-FD05-4654-A834-71B3BCCA30AB}"/>
          </ac:spMkLst>
        </pc:spChg>
        <pc:spChg chg="mod">
          <ac:chgData name="Edwin van Wijk" userId="b57533ae3ce3bd52" providerId="LiveId" clId="{A9C3A5A7-7C5C-420A-9A29-6A4B1A0EF2CF}" dt="2020-12-03T17:38:18.198" v="941" actId="1076"/>
          <ac:spMkLst>
            <pc:docMk/>
            <pc:sldMk cId="1392486665" sldId="2076137703"/>
            <ac:spMk id="13" creationId="{3A437F78-F856-4EC3-B4D8-B852E50DB588}"/>
          </ac:spMkLst>
        </pc:spChg>
        <pc:spChg chg="mod">
          <ac:chgData name="Edwin van Wijk" userId="b57533ae3ce3bd52" providerId="LiveId" clId="{A9C3A5A7-7C5C-420A-9A29-6A4B1A0EF2CF}" dt="2020-12-03T17:37:50.111" v="939" actId="20577"/>
          <ac:spMkLst>
            <pc:docMk/>
            <pc:sldMk cId="1392486665" sldId="2076137703"/>
            <ac:spMk id="14" creationId="{82F388FA-7266-4D10-B5B8-8DEF87C579CC}"/>
          </ac:spMkLst>
        </pc:spChg>
        <pc:spChg chg="mod">
          <ac:chgData name="Edwin van Wijk" userId="b57533ae3ce3bd52" providerId="LiveId" clId="{A9C3A5A7-7C5C-420A-9A29-6A4B1A0EF2CF}" dt="2020-11-27T08:45:59.499" v="729"/>
          <ac:spMkLst>
            <pc:docMk/>
            <pc:sldMk cId="1392486665" sldId="2076137703"/>
            <ac:spMk id="15" creationId="{D914AFBE-C452-4298-B247-47E33253D1A7}"/>
          </ac:spMkLst>
        </pc:spChg>
        <pc:spChg chg="mod">
          <ac:chgData name="Edwin van Wijk" userId="b57533ae3ce3bd52" providerId="LiveId" clId="{A9C3A5A7-7C5C-420A-9A29-6A4B1A0EF2CF}" dt="2020-12-03T17:42:24.953" v="998"/>
          <ac:spMkLst>
            <pc:docMk/>
            <pc:sldMk cId="1392486665" sldId="2076137703"/>
            <ac:spMk id="66" creationId="{B53D1FE6-F833-44D7-8B1C-08E6CBC67F9E}"/>
          </ac:spMkLst>
        </pc:spChg>
        <pc:spChg chg="mod">
          <ac:chgData name="Edwin van Wijk" userId="b57533ae3ce3bd52" providerId="LiveId" clId="{A9C3A5A7-7C5C-420A-9A29-6A4B1A0EF2CF}" dt="2020-12-03T17:42:24.953" v="998"/>
          <ac:spMkLst>
            <pc:docMk/>
            <pc:sldMk cId="1392486665" sldId="2076137703"/>
            <ac:spMk id="71" creationId="{DD9A94F4-5198-406E-958A-8E34E7125311}"/>
          </ac:spMkLst>
        </pc:spChg>
        <pc:spChg chg="mod">
          <ac:chgData name="Edwin van Wijk" userId="b57533ae3ce3bd52" providerId="LiveId" clId="{A9C3A5A7-7C5C-420A-9A29-6A4B1A0EF2CF}" dt="2020-12-03T17:41:36.715" v="970" actId="20577"/>
          <ac:spMkLst>
            <pc:docMk/>
            <pc:sldMk cId="1392486665" sldId="2076137703"/>
            <ac:spMk id="92" creationId="{94ABA8B3-B51D-4D9D-89C1-5EF4CDB5DEC7}"/>
          </ac:spMkLst>
        </pc:spChg>
        <pc:spChg chg="mod">
          <ac:chgData name="Edwin van Wijk" userId="b57533ae3ce3bd52" providerId="LiveId" clId="{A9C3A5A7-7C5C-420A-9A29-6A4B1A0EF2CF}" dt="2020-12-03T17:41:55.338" v="997" actId="1036"/>
          <ac:spMkLst>
            <pc:docMk/>
            <pc:sldMk cId="1392486665" sldId="2076137703"/>
            <ac:spMk id="94" creationId="{1EA8CC85-B847-47DD-9B00-A8B782275B6E}"/>
          </ac:spMkLst>
        </pc:spChg>
        <pc:spChg chg="mod">
          <ac:chgData name="Edwin van Wijk" userId="b57533ae3ce3bd52" providerId="LiveId" clId="{A9C3A5A7-7C5C-420A-9A29-6A4B1A0EF2CF}" dt="2020-12-03T17:41:55.338" v="997" actId="1036"/>
          <ac:spMkLst>
            <pc:docMk/>
            <pc:sldMk cId="1392486665" sldId="2076137703"/>
            <ac:spMk id="95" creationId="{24BB604C-C3D4-419D-A630-12FF3CBF986F}"/>
          </ac:spMkLst>
        </pc:spChg>
        <pc:spChg chg="mod">
          <ac:chgData name="Edwin van Wijk" userId="b57533ae3ce3bd52" providerId="LiveId" clId="{A9C3A5A7-7C5C-420A-9A29-6A4B1A0EF2CF}" dt="2020-12-03T17:41:55.338" v="997" actId="1036"/>
          <ac:spMkLst>
            <pc:docMk/>
            <pc:sldMk cId="1392486665" sldId="2076137703"/>
            <ac:spMk id="96" creationId="{F4BE6CEE-0389-416D-AA5C-8943D6B0CE7E}"/>
          </ac:spMkLst>
        </pc:spChg>
        <pc:spChg chg="mod">
          <ac:chgData name="Edwin van Wijk" userId="b57533ae3ce3bd52" providerId="LiveId" clId="{A9C3A5A7-7C5C-420A-9A29-6A4B1A0EF2CF}" dt="2020-12-03T17:41:55.338" v="997" actId="1036"/>
          <ac:spMkLst>
            <pc:docMk/>
            <pc:sldMk cId="1392486665" sldId="2076137703"/>
            <ac:spMk id="97" creationId="{A1C94568-E938-4428-BF1C-7B922A47A0E1}"/>
          </ac:spMkLst>
        </pc:spChg>
        <pc:spChg chg="mod">
          <ac:chgData name="Edwin van Wijk" userId="b57533ae3ce3bd52" providerId="LiveId" clId="{A9C3A5A7-7C5C-420A-9A29-6A4B1A0EF2CF}" dt="2020-12-03T17:42:54.452" v="1013" actId="14100"/>
          <ac:spMkLst>
            <pc:docMk/>
            <pc:sldMk cId="1392486665" sldId="2076137703"/>
            <ac:spMk id="99" creationId="{6A804803-0350-4A25-94CF-DCE1B55C02E2}"/>
          </ac:spMkLst>
        </pc:spChg>
        <pc:spChg chg="mod">
          <ac:chgData name="Edwin van Wijk" userId="b57533ae3ce3bd52" providerId="LiveId" clId="{A9C3A5A7-7C5C-420A-9A29-6A4B1A0EF2CF}" dt="2020-12-03T17:43:04.618" v="1023" actId="20577"/>
          <ac:spMkLst>
            <pc:docMk/>
            <pc:sldMk cId="1392486665" sldId="2076137703"/>
            <ac:spMk id="101" creationId="{DFE819C7-9602-4E1A-BA17-C43C11393657}"/>
          </ac:spMkLst>
        </pc:spChg>
        <pc:grpChg chg="mod">
          <ac:chgData name="Edwin van Wijk" userId="b57533ae3ce3bd52" providerId="LiveId" clId="{A9C3A5A7-7C5C-420A-9A29-6A4B1A0EF2CF}" dt="2020-12-03T17:42:36.361" v="1007" actId="1076"/>
          <ac:grpSpMkLst>
            <pc:docMk/>
            <pc:sldMk cId="1392486665" sldId="2076137703"/>
            <ac:grpSpMk id="2" creationId="{FDBD31CB-DB9C-48F1-B29C-528FA22A9A38}"/>
          </ac:grpSpMkLst>
        </pc:grpChg>
        <pc:grpChg chg="add del mod">
          <ac:chgData name="Edwin van Wijk" userId="b57533ae3ce3bd52" providerId="LiveId" clId="{A9C3A5A7-7C5C-420A-9A29-6A4B1A0EF2CF}" dt="2020-12-03T17:42:36.941" v="1009"/>
          <ac:grpSpMkLst>
            <pc:docMk/>
            <pc:sldMk cId="1392486665" sldId="2076137703"/>
            <ac:grpSpMk id="65" creationId="{79B66DA2-EF94-4598-9D47-D5CC13CE785E}"/>
          </ac:grpSpMkLst>
        </pc:grpChg>
        <pc:grpChg chg="add mod">
          <ac:chgData name="Edwin van Wijk" userId="b57533ae3ce3bd52" providerId="LiveId" clId="{A9C3A5A7-7C5C-420A-9A29-6A4B1A0EF2CF}" dt="2020-12-03T17:42:46.153" v="1012" actId="1076"/>
          <ac:grpSpMkLst>
            <pc:docMk/>
            <pc:sldMk cId="1392486665" sldId="2076137703"/>
            <ac:grpSpMk id="85" creationId="{6848A5C9-E6D0-4142-9728-980C5A94E289}"/>
          </ac:grpSpMkLst>
        </pc:grpChg>
      </pc:sldChg>
      <pc:sldChg chg="modSp mod">
        <pc:chgData name="Edwin van Wijk" userId="b57533ae3ce3bd52" providerId="LiveId" clId="{A9C3A5A7-7C5C-420A-9A29-6A4B1A0EF2CF}" dt="2020-12-03T17:49:13.272" v="1072" actId="207"/>
        <pc:sldMkLst>
          <pc:docMk/>
          <pc:sldMk cId="859243720" sldId="2076137721"/>
        </pc:sldMkLst>
        <pc:spChg chg="mod">
          <ac:chgData name="Edwin van Wijk" userId="b57533ae3ce3bd52" providerId="LiveId" clId="{A9C3A5A7-7C5C-420A-9A29-6A4B1A0EF2CF}" dt="2020-12-03T17:49:13.272" v="1072" actId="207"/>
          <ac:spMkLst>
            <pc:docMk/>
            <pc:sldMk cId="859243720" sldId="2076137721"/>
            <ac:spMk id="24" creationId="{8864D85B-E618-40EA-BD98-230E1553AAED}"/>
          </ac:spMkLst>
        </pc:spChg>
        <pc:spChg chg="mod">
          <ac:chgData name="Edwin van Wijk" userId="b57533ae3ce3bd52" providerId="LiveId" clId="{A9C3A5A7-7C5C-420A-9A29-6A4B1A0EF2CF}" dt="2020-12-03T17:49:10.713" v="1071" actId="207"/>
          <ac:spMkLst>
            <pc:docMk/>
            <pc:sldMk cId="859243720" sldId="2076137721"/>
            <ac:spMk id="56" creationId="{7D49E533-5DF4-44DB-8438-8CEFE018BC29}"/>
          </ac:spMkLst>
        </pc:spChg>
      </pc:sldChg>
      <pc:sldChg chg="modSp mod">
        <pc:chgData name="Edwin van Wijk" userId="b57533ae3ce3bd52" providerId="LiveId" clId="{A9C3A5A7-7C5C-420A-9A29-6A4B1A0EF2CF}" dt="2020-12-03T17:49:21.210" v="1074" actId="207"/>
        <pc:sldMkLst>
          <pc:docMk/>
          <pc:sldMk cId="3695034264" sldId="2076137722"/>
        </pc:sldMkLst>
        <pc:spChg chg="mod">
          <ac:chgData name="Edwin van Wijk" userId="b57533ae3ce3bd52" providerId="LiveId" clId="{A9C3A5A7-7C5C-420A-9A29-6A4B1A0EF2CF}" dt="2020-12-03T17:49:21.210" v="1074" actId="207"/>
          <ac:spMkLst>
            <pc:docMk/>
            <pc:sldMk cId="3695034264" sldId="2076137722"/>
            <ac:spMk id="24" creationId="{8864D85B-E618-40EA-BD98-230E1553AAED}"/>
          </ac:spMkLst>
        </pc:spChg>
        <pc:spChg chg="mod">
          <ac:chgData name="Edwin van Wijk" userId="b57533ae3ce3bd52" providerId="LiveId" clId="{A9C3A5A7-7C5C-420A-9A29-6A4B1A0EF2CF}" dt="2020-12-03T17:49:18.758" v="1073" actId="207"/>
          <ac:spMkLst>
            <pc:docMk/>
            <pc:sldMk cId="3695034264" sldId="2076137722"/>
            <ac:spMk id="56" creationId="{7D49E533-5DF4-44DB-8438-8CEFE018BC29}"/>
          </ac:spMkLst>
        </pc:spChg>
      </pc:sldChg>
      <pc:sldChg chg="addSp delSp modSp del mod modClrScheme chgLayout">
        <pc:chgData name="Edwin van Wijk" userId="b57533ae3ce3bd52" providerId="LiveId" clId="{A9C3A5A7-7C5C-420A-9A29-6A4B1A0EF2CF}" dt="2020-11-25T07:00:09.614" v="270" actId="47"/>
        <pc:sldMkLst>
          <pc:docMk/>
          <pc:sldMk cId="2804218534" sldId="2076137727"/>
        </pc:sldMkLst>
        <pc:spChg chg="add del mod ord">
          <ac:chgData name="Edwin van Wijk" userId="b57533ae3ce3bd52" providerId="LiveId" clId="{A9C3A5A7-7C5C-420A-9A29-6A4B1A0EF2CF}" dt="2020-11-25T06:57:37.630" v="205" actId="700"/>
          <ac:spMkLst>
            <pc:docMk/>
            <pc:sldMk cId="2804218534" sldId="2076137727"/>
            <ac:spMk id="11" creationId="{5CA335C8-531E-4D68-BB34-9A12954C896D}"/>
          </ac:spMkLst>
        </pc:spChg>
        <pc:spChg chg="add del mod ord">
          <ac:chgData name="Edwin van Wijk" userId="b57533ae3ce3bd52" providerId="LiveId" clId="{A9C3A5A7-7C5C-420A-9A29-6A4B1A0EF2CF}" dt="2020-11-25T06:57:37.630" v="205" actId="700"/>
          <ac:spMkLst>
            <pc:docMk/>
            <pc:sldMk cId="2804218534" sldId="2076137727"/>
            <ac:spMk id="12" creationId="{49B678FF-3C55-49F1-AE14-B6587A2409AD}"/>
          </ac:spMkLst>
        </pc:spChg>
        <pc:picChg chg="del">
          <ac:chgData name="Edwin van Wijk" userId="b57533ae3ce3bd52" providerId="LiveId" clId="{A9C3A5A7-7C5C-420A-9A29-6A4B1A0EF2CF}" dt="2020-11-25T06:57:39.478" v="206" actId="478"/>
          <ac:picMkLst>
            <pc:docMk/>
            <pc:sldMk cId="2804218534" sldId="2076137727"/>
            <ac:picMk id="2" creationId="{00000000-0000-0000-0000-000000000000}"/>
          </ac:picMkLst>
        </pc:picChg>
      </pc:sldChg>
      <pc:sldChg chg="addSp delSp modSp del mod setBg modClrScheme chgLayout">
        <pc:chgData name="Edwin van Wijk" userId="b57533ae3ce3bd52" providerId="LiveId" clId="{A9C3A5A7-7C5C-420A-9A29-6A4B1A0EF2CF}" dt="2020-11-25T07:24:31.325" v="388" actId="47"/>
        <pc:sldMkLst>
          <pc:docMk/>
          <pc:sldMk cId="54472272" sldId="2076137728"/>
        </pc:sldMkLst>
        <pc:spChg chg="mod">
          <ac:chgData name="Edwin van Wijk" userId="b57533ae3ce3bd52" providerId="LiveId" clId="{A9C3A5A7-7C5C-420A-9A29-6A4B1A0EF2CF}" dt="2020-11-25T06:59:53.782" v="264" actId="20577"/>
          <ac:spMkLst>
            <pc:docMk/>
            <pc:sldMk cId="54472272" sldId="2076137728"/>
            <ac:spMk id="4" creationId="{00000000-0000-0000-0000-000000000000}"/>
          </ac:spMkLst>
        </pc:spChg>
        <pc:spChg chg="mod">
          <ac:chgData name="Edwin van Wijk" userId="b57533ae3ce3bd52" providerId="LiveId" clId="{A9C3A5A7-7C5C-420A-9A29-6A4B1A0EF2CF}" dt="2020-11-25T06:58:53.295" v="215" actId="1076"/>
          <ac:spMkLst>
            <pc:docMk/>
            <pc:sldMk cId="54472272" sldId="2076137728"/>
            <ac:spMk id="5" creationId="{00000000-0000-0000-0000-000000000000}"/>
          </ac:spMkLst>
        </pc:spChg>
        <pc:spChg chg="mod">
          <ac:chgData name="Edwin van Wijk" userId="b57533ae3ce3bd52" providerId="LiveId" clId="{A9C3A5A7-7C5C-420A-9A29-6A4B1A0EF2CF}" dt="2020-11-25T06:58:53.295" v="215" actId="1076"/>
          <ac:spMkLst>
            <pc:docMk/>
            <pc:sldMk cId="54472272" sldId="2076137728"/>
            <ac:spMk id="6" creationId="{00000000-0000-0000-0000-000000000000}"/>
          </ac:spMkLst>
        </pc:spChg>
        <pc:spChg chg="add del mod ord">
          <ac:chgData name="Edwin van Wijk" userId="b57533ae3ce3bd52" providerId="LiveId" clId="{A9C3A5A7-7C5C-420A-9A29-6A4B1A0EF2CF}" dt="2020-11-25T06:58:18.542" v="211" actId="478"/>
          <ac:spMkLst>
            <pc:docMk/>
            <pc:sldMk cId="54472272" sldId="2076137728"/>
            <ac:spMk id="9" creationId="{72BAE0A0-DC3F-45D7-B8EF-D1B845F1FBC8}"/>
          </ac:spMkLst>
        </pc:spChg>
        <pc:spChg chg="add del mod ord">
          <ac:chgData name="Edwin van Wijk" userId="b57533ae3ce3bd52" providerId="LiveId" clId="{A9C3A5A7-7C5C-420A-9A29-6A4B1A0EF2CF}" dt="2020-11-25T06:58:18.542" v="211" actId="478"/>
          <ac:spMkLst>
            <pc:docMk/>
            <pc:sldMk cId="54472272" sldId="2076137728"/>
            <ac:spMk id="10" creationId="{0909AB4C-FA20-40D9-A3EF-DF38A4AF981D}"/>
          </ac:spMkLst>
        </pc:spChg>
        <pc:spChg chg="mod">
          <ac:chgData name="Edwin van Wijk" userId="b57533ae3ce3bd52" providerId="LiveId" clId="{A9C3A5A7-7C5C-420A-9A29-6A4B1A0EF2CF}" dt="2020-11-25T06:58:53.295" v="215" actId="1076"/>
          <ac:spMkLst>
            <pc:docMk/>
            <pc:sldMk cId="54472272" sldId="2076137728"/>
            <ac:spMk id="12" creationId="{865F6435-03C7-4DAF-8039-80DB828143C7}"/>
          </ac:spMkLst>
        </pc:spChg>
        <pc:spChg chg="add mod">
          <ac:chgData name="Edwin van Wijk" userId="b57533ae3ce3bd52" providerId="LiveId" clId="{A9C3A5A7-7C5C-420A-9A29-6A4B1A0EF2CF}" dt="2020-11-25T06:58:28.315" v="212"/>
          <ac:spMkLst>
            <pc:docMk/>
            <pc:sldMk cId="54472272" sldId="2076137728"/>
            <ac:spMk id="13" creationId="{1FAA45E1-1FE8-4866-91CB-A61E5C5504A7}"/>
          </ac:spMkLst>
        </pc:spChg>
        <pc:picChg chg="del">
          <ac:chgData name="Edwin van Wijk" userId="b57533ae3ce3bd52" providerId="LiveId" clId="{A9C3A5A7-7C5C-420A-9A29-6A4B1A0EF2CF}" dt="2020-11-25T06:57:47.379" v="207" actId="478"/>
          <ac:picMkLst>
            <pc:docMk/>
            <pc:sldMk cId="54472272" sldId="2076137728"/>
            <ac:picMk id="2" creationId="{00000000-0000-0000-0000-000000000000}"/>
          </ac:picMkLst>
        </pc:picChg>
        <pc:picChg chg="mod">
          <ac:chgData name="Edwin van Wijk" userId="b57533ae3ce3bd52" providerId="LiveId" clId="{A9C3A5A7-7C5C-420A-9A29-6A4B1A0EF2CF}" dt="2020-11-25T06:58:53.295" v="215" actId="1076"/>
          <ac:picMkLst>
            <pc:docMk/>
            <pc:sldMk cId="54472272" sldId="2076137728"/>
            <ac:picMk id="3" creationId="{148509A0-14A2-4EE7-8C38-D24B6C88B213}"/>
          </ac:picMkLst>
        </pc:picChg>
        <pc:picChg chg="mod">
          <ac:chgData name="Edwin van Wijk" userId="b57533ae3ce3bd52" providerId="LiveId" clId="{A9C3A5A7-7C5C-420A-9A29-6A4B1A0EF2CF}" dt="2020-11-25T06:58:53.295" v="215" actId="1076"/>
          <ac:picMkLst>
            <pc:docMk/>
            <pc:sldMk cId="54472272" sldId="2076137728"/>
            <ac:picMk id="7" creationId="{AA02651A-E81D-44A2-A5BB-CC2A9E1DBCA2}"/>
          </ac:picMkLst>
        </pc:picChg>
        <pc:picChg chg="mod">
          <ac:chgData name="Edwin van Wijk" userId="b57533ae3ce3bd52" providerId="LiveId" clId="{A9C3A5A7-7C5C-420A-9A29-6A4B1A0EF2CF}" dt="2020-11-25T06:58:53.295" v="215" actId="1076"/>
          <ac:picMkLst>
            <pc:docMk/>
            <pc:sldMk cId="54472272" sldId="2076137728"/>
            <ac:picMk id="8" creationId="{8DCF48B8-BC44-4ED5-AFEE-369375A3A548}"/>
          </ac:picMkLst>
        </pc:picChg>
      </pc:sldChg>
      <pc:sldChg chg="modSp mod">
        <pc:chgData name="Edwin van Wijk" userId="b57533ae3ce3bd52" providerId="LiveId" clId="{A9C3A5A7-7C5C-420A-9A29-6A4B1A0EF2CF}" dt="2020-11-25T07:48:39.539" v="633" actId="20577"/>
        <pc:sldMkLst>
          <pc:docMk/>
          <pc:sldMk cId="522728405" sldId="2076137730"/>
        </pc:sldMkLst>
        <pc:spChg chg="mod">
          <ac:chgData name="Edwin van Wijk" userId="b57533ae3ce3bd52" providerId="LiveId" clId="{A9C3A5A7-7C5C-420A-9A29-6A4B1A0EF2CF}" dt="2020-11-25T07:48:39.539" v="633" actId="20577"/>
          <ac:spMkLst>
            <pc:docMk/>
            <pc:sldMk cId="522728405" sldId="2076137730"/>
            <ac:spMk id="18" creationId="{692CB162-1693-4984-B235-7B334038B426}"/>
          </ac:spMkLst>
        </pc:spChg>
      </pc:sldChg>
      <pc:sldChg chg="addSp delSp modSp mod modAnim">
        <pc:chgData name="Edwin van Wijk" userId="b57533ae3ce3bd52" providerId="LiveId" clId="{A9C3A5A7-7C5C-420A-9A29-6A4B1A0EF2CF}" dt="2020-12-03T18:09:41.683" v="1131" actId="113"/>
        <pc:sldMkLst>
          <pc:docMk/>
          <pc:sldMk cId="2162361268" sldId="2076137732"/>
        </pc:sldMkLst>
        <pc:spChg chg="add mod">
          <ac:chgData name="Edwin van Wijk" userId="b57533ae3ce3bd52" providerId="LiveId" clId="{A9C3A5A7-7C5C-420A-9A29-6A4B1A0EF2CF}" dt="2020-12-03T18:09:41.683" v="1131" actId="113"/>
          <ac:spMkLst>
            <pc:docMk/>
            <pc:sldMk cId="2162361268" sldId="2076137732"/>
            <ac:spMk id="3" creationId="{6637E513-5735-4A83-B10D-14978EFB2AE6}"/>
          </ac:spMkLst>
        </pc:spChg>
        <pc:spChg chg="mod">
          <ac:chgData name="Edwin van Wijk" userId="b57533ae3ce3bd52" providerId="LiveId" clId="{A9C3A5A7-7C5C-420A-9A29-6A4B1A0EF2CF}" dt="2020-12-03T18:05:21.708" v="1106" actId="20577"/>
          <ac:spMkLst>
            <pc:docMk/>
            <pc:sldMk cId="2162361268" sldId="2076137732"/>
            <ac:spMk id="5" creationId="{9388EBC6-4337-4C9F-BFD8-F0DFEEB67989}"/>
          </ac:spMkLst>
        </pc:spChg>
        <pc:spChg chg="mod">
          <ac:chgData name="Edwin van Wijk" userId="b57533ae3ce3bd52" providerId="LiveId" clId="{A9C3A5A7-7C5C-420A-9A29-6A4B1A0EF2CF}" dt="2020-12-03T18:05:43.211" v="1115" actId="20577"/>
          <ac:spMkLst>
            <pc:docMk/>
            <pc:sldMk cId="2162361268" sldId="2076137732"/>
            <ac:spMk id="6" creationId="{0C01DAF3-43A6-4593-BA9D-F4336D7C8E62}"/>
          </ac:spMkLst>
        </pc:spChg>
        <pc:spChg chg="mod">
          <ac:chgData name="Edwin van Wijk" userId="b57533ae3ce3bd52" providerId="LiveId" clId="{A9C3A5A7-7C5C-420A-9A29-6A4B1A0EF2CF}" dt="2020-12-03T17:44:54.397" v="1054" actId="1037"/>
          <ac:spMkLst>
            <pc:docMk/>
            <pc:sldMk cId="2162361268" sldId="2076137732"/>
            <ac:spMk id="8" creationId="{A1280758-1DB1-4114-83E1-5EF1D938ED53}"/>
          </ac:spMkLst>
        </pc:spChg>
        <pc:spChg chg="mod">
          <ac:chgData name="Edwin van Wijk" userId="b57533ae3ce3bd52" providerId="LiveId" clId="{A9C3A5A7-7C5C-420A-9A29-6A4B1A0EF2CF}" dt="2020-12-03T17:44:22.821" v="1042" actId="1076"/>
          <ac:spMkLst>
            <pc:docMk/>
            <pc:sldMk cId="2162361268" sldId="2076137732"/>
            <ac:spMk id="9" creationId="{63A5BD6D-DCC2-4158-89FD-A51A15D44AAE}"/>
          </ac:spMkLst>
        </pc:spChg>
        <pc:spChg chg="mod">
          <ac:chgData name="Edwin van Wijk" userId="b57533ae3ce3bd52" providerId="LiveId" clId="{A9C3A5A7-7C5C-420A-9A29-6A4B1A0EF2CF}" dt="2020-12-03T17:43:44.872" v="1026"/>
          <ac:spMkLst>
            <pc:docMk/>
            <pc:sldMk cId="2162361268" sldId="2076137732"/>
            <ac:spMk id="15" creationId="{DEC8988C-7DFF-43E7-AC2A-0A8176AE5846}"/>
          </ac:spMkLst>
        </pc:spChg>
        <pc:spChg chg="mod">
          <ac:chgData name="Edwin van Wijk" userId="b57533ae3ce3bd52" providerId="LiveId" clId="{A9C3A5A7-7C5C-420A-9A29-6A4B1A0EF2CF}" dt="2020-12-03T17:43:44.872" v="1026"/>
          <ac:spMkLst>
            <pc:docMk/>
            <pc:sldMk cId="2162361268" sldId="2076137732"/>
            <ac:spMk id="16" creationId="{95D3440D-16E3-49A8-A88E-C37D3E96CB8D}"/>
          </ac:spMkLst>
        </pc:spChg>
        <pc:spChg chg="add mod">
          <ac:chgData name="Edwin van Wijk" userId="b57533ae3ce3bd52" providerId="LiveId" clId="{A9C3A5A7-7C5C-420A-9A29-6A4B1A0EF2CF}" dt="2020-12-03T17:44:15.242" v="1031" actId="571"/>
          <ac:spMkLst>
            <pc:docMk/>
            <pc:sldMk cId="2162361268" sldId="2076137732"/>
            <ac:spMk id="17" creationId="{4CCA6D36-92B3-4869-90CC-A8947A41D87F}"/>
          </ac:spMkLst>
        </pc:spChg>
        <pc:spChg chg="add mod">
          <ac:chgData name="Edwin van Wijk" userId="b57533ae3ce3bd52" providerId="LiveId" clId="{A9C3A5A7-7C5C-420A-9A29-6A4B1A0EF2CF}" dt="2020-12-03T17:44:20.128" v="1041" actId="1076"/>
          <ac:spMkLst>
            <pc:docMk/>
            <pc:sldMk cId="2162361268" sldId="2076137732"/>
            <ac:spMk id="18" creationId="{4C050D6A-BAD3-4467-A057-7AAEC2B19942}"/>
          </ac:spMkLst>
        </pc:spChg>
        <pc:spChg chg="mod">
          <ac:chgData name="Edwin van Wijk" userId="b57533ae3ce3bd52" providerId="LiveId" clId="{A9C3A5A7-7C5C-420A-9A29-6A4B1A0EF2CF}" dt="2020-12-03T17:44:39.201" v="1044" actId="571"/>
          <ac:spMkLst>
            <pc:docMk/>
            <pc:sldMk cId="2162361268" sldId="2076137732"/>
            <ac:spMk id="20" creationId="{5D0FF1C2-7242-4B14-8847-C6B3DB22E51B}"/>
          </ac:spMkLst>
        </pc:spChg>
        <pc:spChg chg="mod">
          <ac:chgData name="Edwin van Wijk" userId="b57533ae3ce3bd52" providerId="LiveId" clId="{A9C3A5A7-7C5C-420A-9A29-6A4B1A0EF2CF}" dt="2020-12-03T17:44:39.201" v="1044" actId="571"/>
          <ac:spMkLst>
            <pc:docMk/>
            <pc:sldMk cId="2162361268" sldId="2076137732"/>
            <ac:spMk id="21" creationId="{F7452595-C341-4629-A718-7BFCAAFA3806}"/>
          </ac:spMkLst>
        </pc:spChg>
        <pc:spChg chg="mod">
          <ac:chgData name="Edwin van Wijk" userId="b57533ae3ce3bd52" providerId="LiveId" clId="{A9C3A5A7-7C5C-420A-9A29-6A4B1A0EF2CF}" dt="2020-12-03T17:44:39.201" v="1044" actId="571"/>
          <ac:spMkLst>
            <pc:docMk/>
            <pc:sldMk cId="2162361268" sldId="2076137732"/>
            <ac:spMk id="22" creationId="{D4BEDAB4-8034-46D0-9ED2-22A77EF5D169}"/>
          </ac:spMkLst>
        </pc:spChg>
        <pc:spChg chg="mod">
          <ac:chgData name="Edwin van Wijk" userId="b57533ae3ce3bd52" providerId="LiveId" clId="{A9C3A5A7-7C5C-420A-9A29-6A4B1A0EF2CF}" dt="2020-12-03T17:44:39.201" v="1044" actId="571"/>
          <ac:spMkLst>
            <pc:docMk/>
            <pc:sldMk cId="2162361268" sldId="2076137732"/>
            <ac:spMk id="23" creationId="{CC2C1442-48F3-45E6-9558-6CD9329754DA}"/>
          </ac:spMkLst>
        </pc:spChg>
        <pc:spChg chg="add mod">
          <ac:chgData name="Edwin van Wijk" userId="b57533ae3ce3bd52" providerId="LiveId" clId="{A9C3A5A7-7C5C-420A-9A29-6A4B1A0EF2CF}" dt="2020-12-03T18:09:39.071" v="1130" actId="113"/>
          <ac:spMkLst>
            <pc:docMk/>
            <pc:sldMk cId="2162361268" sldId="2076137732"/>
            <ac:spMk id="24" creationId="{EC6B56DF-31CB-403B-AE9C-412721B39CA6}"/>
          </ac:spMkLst>
        </pc:spChg>
        <pc:grpChg chg="mod">
          <ac:chgData name="Edwin van Wijk" userId="b57533ae3ce3bd52" providerId="LiveId" clId="{A9C3A5A7-7C5C-420A-9A29-6A4B1A0EF2CF}" dt="2020-12-03T17:44:48.751" v="1050" actId="1035"/>
          <ac:grpSpMkLst>
            <pc:docMk/>
            <pc:sldMk cId="2162361268" sldId="2076137732"/>
            <ac:grpSpMk id="7" creationId="{9F3271B6-6747-4706-BCDF-F31F825BB491}"/>
          </ac:grpSpMkLst>
        </pc:grpChg>
        <pc:grpChg chg="del">
          <ac:chgData name="Edwin van Wijk" userId="b57533ae3ce3bd52" providerId="LiveId" clId="{A9C3A5A7-7C5C-420A-9A29-6A4B1A0EF2CF}" dt="2020-12-03T17:44:29.124" v="1043" actId="478"/>
          <ac:grpSpMkLst>
            <pc:docMk/>
            <pc:sldMk cId="2162361268" sldId="2076137732"/>
            <ac:grpSpMk id="11" creationId="{85E1BCFE-84F7-425A-AF44-4E9663FEF04B}"/>
          </ac:grpSpMkLst>
        </pc:grpChg>
        <pc:grpChg chg="add del mod">
          <ac:chgData name="Edwin van Wijk" userId="b57533ae3ce3bd52" providerId="LiveId" clId="{A9C3A5A7-7C5C-420A-9A29-6A4B1A0EF2CF}" dt="2020-12-03T17:43:48.645" v="1027"/>
          <ac:grpSpMkLst>
            <pc:docMk/>
            <pc:sldMk cId="2162361268" sldId="2076137732"/>
            <ac:grpSpMk id="14" creationId="{7D45406B-DB07-4326-A5E1-A5BD5FD3DDEE}"/>
          </ac:grpSpMkLst>
        </pc:grpChg>
        <pc:grpChg chg="add mod">
          <ac:chgData name="Edwin van Wijk" userId="b57533ae3ce3bd52" providerId="LiveId" clId="{A9C3A5A7-7C5C-420A-9A29-6A4B1A0EF2CF}" dt="2020-12-03T18:06:01.834" v="1124" actId="1035"/>
          <ac:grpSpMkLst>
            <pc:docMk/>
            <pc:sldMk cId="2162361268" sldId="2076137732"/>
            <ac:grpSpMk id="19" creationId="{0D2A5DF3-0D1F-4AA3-97D8-765F812A3709}"/>
          </ac:grpSpMkLst>
        </pc:grpChg>
      </pc:sldChg>
      <pc:sldChg chg="addSp delSp modSp">
        <pc:chgData name="Edwin van Wijk" userId="b57533ae3ce3bd52" providerId="LiveId" clId="{A9C3A5A7-7C5C-420A-9A29-6A4B1A0EF2CF}" dt="2020-11-25T07:49:39.382" v="638" actId="113"/>
        <pc:sldMkLst>
          <pc:docMk/>
          <pc:sldMk cId="808305675" sldId="2076137733"/>
        </pc:sldMkLst>
        <pc:spChg chg="add del mod">
          <ac:chgData name="Edwin van Wijk" userId="b57533ae3ce3bd52" providerId="LiveId" clId="{A9C3A5A7-7C5C-420A-9A29-6A4B1A0EF2CF}" dt="2020-11-25T07:49:31.577" v="636"/>
          <ac:spMkLst>
            <pc:docMk/>
            <pc:sldMk cId="808305675" sldId="2076137733"/>
            <ac:spMk id="4" creationId="{AA3D5280-58D8-4E2F-89F5-9250613E1676}"/>
          </ac:spMkLst>
        </pc:spChg>
        <pc:spChg chg="mod">
          <ac:chgData name="Edwin van Wijk" userId="b57533ae3ce3bd52" providerId="LiveId" clId="{A9C3A5A7-7C5C-420A-9A29-6A4B1A0EF2CF}" dt="2020-11-25T07:49:39.382" v="638" actId="113"/>
          <ac:spMkLst>
            <pc:docMk/>
            <pc:sldMk cId="808305675" sldId="2076137733"/>
            <ac:spMk id="6" creationId="{198E8A83-6AE2-439A-A84B-99A4E27CFADF}"/>
          </ac:spMkLst>
        </pc:spChg>
      </pc:sldChg>
      <pc:sldChg chg="addSp delSp modSp mod modTransition setBg modClrScheme chgLayout">
        <pc:chgData name="Edwin van Wijk" userId="b57533ae3ce3bd52" providerId="LiveId" clId="{A9C3A5A7-7C5C-420A-9A29-6A4B1A0EF2CF}" dt="2020-12-09T09:04:09.494" v="1133" actId="27636"/>
        <pc:sldMkLst>
          <pc:docMk/>
          <pc:sldMk cId="2303986907" sldId="2076137734"/>
        </pc:sldMkLst>
        <pc:spChg chg="add del mod ord">
          <ac:chgData name="Edwin van Wijk" userId="b57533ae3ce3bd52" providerId="LiveId" clId="{A9C3A5A7-7C5C-420A-9A29-6A4B1A0EF2CF}" dt="2020-11-25T07:42:44.731" v="579" actId="700"/>
          <ac:spMkLst>
            <pc:docMk/>
            <pc:sldMk cId="2303986907" sldId="2076137734"/>
            <ac:spMk id="2" creationId="{97C6E255-CA2C-4B86-94A3-BC1CCA79CD8C}"/>
          </ac:spMkLst>
        </pc:spChg>
        <pc:spChg chg="add del mod ord">
          <ac:chgData name="Edwin van Wijk" userId="b57533ae3ce3bd52" providerId="LiveId" clId="{A9C3A5A7-7C5C-420A-9A29-6A4B1A0EF2CF}" dt="2020-11-25T07:42:44.731" v="579" actId="700"/>
          <ac:spMkLst>
            <pc:docMk/>
            <pc:sldMk cId="2303986907" sldId="2076137734"/>
            <ac:spMk id="3" creationId="{A92C5F7C-5607-409E-B4A8-63FCDA9274FD}"/>
          </ac:spMkLst>
        </pc:spChg>
        <pc:spChg chg="add del mod ord">
          <ac:chgData name="Edwin van Wijk" userId="b57533ae3ce3bd52" providerId="LiveId" clId="{A9C3A5A7-7C5C-420A-9A29-6A4B1A0EF2CF}" dt="2020-11-25T07:42:56.422" v="581" actId="478"/>
          <ac:spMkLst>
            <pc:docMk/>
            <pc:sldMk cId="2303986907" sldId="2076137734"/>
            <ac:spMk id="4" creationId="{894BE139-EE93-4950-875B-BDD820977195}"/>
          </ac:spMkLst>
        </pc:spChg>
        <pc:spChg chg="add del mod ord">
          <ac:chgData name="Edwin van Wijk" userId="b57533ae3ce3bd52" providerId="LiveId" clId="{A9C3A5A7-7C5C-420A-9A29-6A4B1A0EF2CF}" dt="2020-11-25T07:42:56.422" v="581" actId="478"/>
          <ac:spMkLst>
            <pc:docMk/>
            <pc:sldMk cId="2303986907" sldId="2076137734"/>
            <ac:spMk id="5" creationId="{7B41608F-083A-420A-BA70-A03FB9184ED3}"/>
          </ac:spMkLst>
        </pc:spChg>
        <pc:spChg chg="mod">
          <ac:chgData name="Edwin van Wijk" userId="b57533ae3ce3bd52" providerId="LiveId" clId="{A9C3A5A7-7C5C-420A-9A29-6A4B1A0EF2CF}" dt="2020-12-03T17:51:55.832" v="1079" actId="20577"/>
          <ac:spMkLst>
            <pc:docMk/>
            <pc:sldMk cId="2303986907" sldId="2076137734"/>
            <ac:spMk id="12" creationId="{5C49174F-BA1B-4062-9062-AB5976F41984}"/>
          </ac:spMkLst>
        </pc:spChg>
        <pc:spChg chg="mod">
          <ac:chgData name="Edwin van Wijk" userId="b57533ae3ce3bd52" providerId="LiveId" clId="{A9C3A5A7-7C5C-420A-9A29-6A4B1A0EF2CF}" dt="2020-12-09T09:04:09.494" v="1133" actId="27636"/>
          <ac:spMkLst>
            <pc:docMk/>
            <pc:sldMk cId="2303986907" sldId="2076137734"/>
            <ac:spMk id="13" creationId="{7DECC042-0A99-4F6B-8902-68AEA080CCC3}"/>
          </ac:spMkLst>
        </pc:spChg>
        <pc:spChg chg="mod">
          <ac:chgData name="Edwin van Wijk" userId="b57533ae3ce3bd52" providerId="LiveId" clId="{A9C3A5A7-7C5C-420A-9A29-6A4B1A0EF2CF}" dt="2020-11-25T07:43:02.885" v="582" actId="207"/>
          <ac:spMkLst>
            <pc:docMk/>
            <pc:sldMk cId="2303986907" sldId="2076137734"/>
            <ac:spMk id="14" creationId="{6CD2BDC0-F53E-4D4F-BF7C-40E2990CCF61}"/>
          </ac:spMkLst>
        </pc:spChg>
        <pc:spChg chg="mod">
          <ac:chgData name="Edwin van Wijk" userId="b57533ae3ce3bd52" providerId="LiveId" clId="{A9C3A5A7-7C5C-420A-9A29-6A4B1A0EF2CF}" dt="2020-12-03T17:52:15.983" v="1095" actId="1037"/>
          <ac:spMkLst>
            <pc:docMk/>
            <pc:sldMk cId="2303986907" sldId="2076137734"/>
            <ac:spMk id="17" creationId="{2D2CF944-E818-4010-A2A4-0258E2DA12C6}"/>
          </ac:spMkLst>
        </pc:spChg>
        <pc:spChg chg="mod">
          <ac:chgData name="Edwin van Wijk" userId="b57533ae3ce3bd52" providerId="LiveId" clId="{A9C3A5A7-7C5C-420A-9A29-6A4B1A0EF2CF}" dt="2020-12-03T09:26:36.296" v="890" actId="1076"/>
          <ac:spMkLst>
            <pc:docMk/>
            <pc:sldMk cId="2303986907" sldId="2076137734"/>
            <ac:spMk id="18" creationId="{E00F6721-AFA1-44F4-A3B0-9D3E2ABA2D96}"/>
          </ac:spMkLst>
        </pc:spChg>
        <pc:spChg chg="mod">
          <ac:chgData name="Edwin van Wijk" userId="b57533ae3ce3bd52" providerId="LiveId" clId="{A9C3A5A7-7C5C-420A-9A29-6A4B1A0EF2CF}" dt="2020-11-25T07:43:02.885" v="582" actId="207"/>
          <ac:spMkLst>
            <pc:docMk/>
            <pc:sldMk cId="2303986907" sldId="2076137734"/>
            <ac:spMk id="19" creationId="{338CF288-A822-4D0D-BE6C-D0FD57FC86B1}"/>
          </ac:spMkLst>
        </pc:spChg>
        <pc:spChg chg="mod">
          <ac:chgData name="Edwin van Wijk" userId="b57533ae3ce3bd52" providerId="LiveId" clId="{A9C3A5A7-7C5C-420A-9A29-6A4B1A0EF2CF}" dt="2020-12-03T17:52:19.463" v="1098" actId="1037"/>
          <ac:spMkLst>
            <pc:docMk/>
            <pc:sldMk cId="2303986907" sldId="2076137734"/>
            <ac:spMk id="21" creationId="{0F8815AE-8940-4DAF-A409-84ADE9814D27}"/>
          </ac:spMkLst>
        </pc:spChg>
        <pc:spChg chg="mod">
          <ac:chgData name="Edwin van Wijk" userId="b57533ae3ce3bd52" providerId="LiveId" clId="{A9C3A5A7-7C5C-420A-9A29-6A4B1A0EF2CF}" dt="2020-12-03T09:26:36.296" v="890" actId="1076"/>
          <ac:spMkLst>
            <pc:docMk/>
            <pc:sldMk cId="2303986907" sldId="2076137734"/>
            <ac:spMk id="24" creationId="{E0DEDF89-9EE0-44E9-8262-8C1F3733398D}"/>
          </ac:spMkLst>
        </pc:spChg>
        <pc:spChg chg="add mod">
          <ac:chgData name="Edwin van Wijk" userId="b57533ae3ce3bd52" providerId="LiveId" clId="{A9C3A5A7-7C5C-420A-9A29-6A4B1A0EF2CF}" dt="2020-12-03T17:42:37.047" v="1010" actId="27636"/>
          <ac:spMkLst>
            <pc:docMk/>
            <pc:sldMk cId="2303986907" sldId="2076137734"/>
            <ac:spMk id="25" creationId="{2D3F0A09-A89D-457C-ADE1-53E6389BCB76}"/>
          </ac:spMkLst>
        </pc:spChg>
        <pc:spChg chg="del mod">
          <ac:chgData name="Edwin van Wijk" userId="b57533ae3ce3bd52" providerId="LiveId" clId="{A9C3A5A7-7C5C-420A-9A29-6A4B1A0EF2CF}" dt="2020-11-27T08:47:31.835" v="733" actId="478"/>
          <ac:spMkLst>
            <pc:docMk/>
            <pc:sldMk cId="2303986907" sldId="2076137734"/>
            <ac:spMk id="25" creationId="{361476CA-A5C8-4293-AA0F-9CC1018979A0}"/>
          </ac:spMkLst>
        </pc:spChg>
        <pc:spChg chg="add del mod ord">
          <ac:chgData name="Edwin van Wijk" userId="b57533ae3ce3bd52" providerId="LiveId" clId="{A9C3A5A7-7C5C-420A-9A29-6A4B1A0EF2CF}" dt="2020-11-27T08:51:36.903" v="845" actId="478"/>
          <ac:spMkLst>
            <pc:docMk/>
            <pc:sldMk cId="2303986907" sldId="2076137734"/>
            <ac:spMk id="26" creationId="{E424BDFB-1C2F-4607-8F1E-8F77DCD5400E}"/>
          </ac:spMkLst>
        </pc:spChg>
        <pc:spChg chg="add mod">
          <ac:chgData name="Edwin van Wijk" userId="b57533ae3ce3bd52" providerId="LiveId" clId="{A9C3A5A7-7C5C-420A-9A29-6A4B1A0EF2CF}" dt="2020-11-27T08:51:17.213" v="840" actId="207"/>
          <ac:spMkLst>
            <pc:docMk/>
            <pc:sldMk cId="2303986907" sldId="2076137734"/>
            <ac:spMk id="28" creationId="{27A90BE7-8F9F-4960-9591-7BEB7A0B83A6}"/>
          </ac:spMkLst>
        </pc:spChg>
        <pc:spChg chg="add mod">
          <ac:chgData name="Edwin van Wijk" userId="b57533ae3ce3bd52" providerId="LiveId" clId="{A9C3A5A7-7C5C-420A-9A29-6A4B1A0EF2CF}" dt="2020-11-27T08:52:30.383" v="861" actId="14100"/>
          <ac:spMkLst>
            <pc:docMk/>
            <pc:sldMk cId="2303986907" sldId="2076137734"/>
            <ac:spMk id="29" creationId="{0858D67E-60F2-4C29-B654-8356A4164ACB}"/>
          </ac:spMkLst>
        </pc:spChg>
        <pc:spChg chg="add del mod">
          <ac:chgData name="Edwin van Wijk" userId="b57533ae3ce3bd52" providerId="LiveId" clId="{A9C3A5A7-7C5C-420A-9A29-6A4B1A0EF2CF}" dt="2020-11-25T07:44:34.169" v="600" actId="478"/>
          <ac:spMkLst>
            <pc:docMk/>
            <pc:sldMk cId="2303986907" sldId="2076137734"/>
            <ac:spMk id="32" creationId="{E1EF11AD-D5A6-414B-BE1C-EF295A820397}"/>
          </ac:spMkLst>
        </pc:spChg>
        <pc:grpChg chg="mod">
          <ac:chgData name="Edwin van Wijk" userId="b57533ae3ce3bd52" providerId="LiveId" clId="{A9C3A5A7-7C5C-420A-9A29-6A4B1A0EF2CF}" dt="2020-12-03T17:52:15.983" v="1095" actId="1037"/>
          <ac:grpSpMkLst>
            <pc:docMk/>
            <pc:sldMk cId="2303986907" sldId="2076137734"/>
            <ac:grpSpMk id="36" creationId="{343130BC-90C1-4A12-8E6C-A8E0435A86A9}"/>
          </ac:grpSpMkLst>
        </pc:grpChg>
        <pc:grpChg chg="mod">
          <ac:chgData name="Edwin van Wijk" userId="b57533ae3ce3bd52" providerId="LiveId" clId="{A9C3A5A7-7C5C-420A-9A29-6A4B1A0EF2CF}" dt="2020-12-03T17:52:19.463" v="1098" actId="1037"/>
          <ac:grpSpMkLst>
            <pc:docMk/>
            <pc:sldMk cId="2303986907" sldId="2076137734"/>
            <ac:grpSpMk id="37" creationId="{B05210AA-44F8-4DF0-8A91-DBBE700ED009}"/>
          </ac:grpSpMkLst>
        </pc:grpChg>
        <pc:picChg chg="mod">
          <ac:chgData name="Edwin van Wijk" userId="b57533ae3ce3bd52" providerId="LiveId" clId="{A9C3A5A7-7C5C-420A-9A29-6A4B1A0EF2CF}" dt="2020-12-03T17:52:01.802" v="1081" actId="1035"/>
          <ac:picMkLst>
            <pc:docMk/>
            <pc:sldMk cId="2303986907" sldId="2076137734"/>
            <ac:picMk id="11" creationId="{DC101C2E-7444-488E-B084-B0C18FAA8C71}"/>
          </ac:picMkLst>
        </pc:picChg>
        <pc:picChg chg="mod">
          <ac:chgData name="Edwin van Wijk" userId="b57533ae3ce3bd52" providerId="LiveId" clId="{A9C3A5A7-7C5C-420A-9A29-6A4B1A0EF2CF}" dt="2020-11-27T08:52:53.238" v="868" actId="1076"/>
          <ac:picMkLst>
            <pc:docMk/>
            <pc:sldMk cId="2303986907" sldId="2076137734"/>
            <ac:picMk id="16" creationId="{97009895-09AC-4F96-AFF0-B89639C54D9B}"/>
          </ac:picMkLst>
        </pc:picChg>
        <pc:picChg chg="mod">
          <ac:chgData name="Edwin van Wijk" userId="b57533ae3ce3bd52" providerId="LiveId" clId="{A9C3A5A7-7C5C-420A-9A29-6A4B1A0EF2CF}" dt="2020-11-27T08:52:53.238" v="868" actId="1076"/>
          <ac:picMkLst>
            <pc:docMk/>
            <pc:sldMk cId="2303986907" sldId="2076137734"/>
            <ac:picMk id="22" creationId="{B67A8D1B-0F35-459E-870F-5F6D1FC5DF3F}"/>
          </ac:picMkLst>
        </pc:picChg>
        <pc:picChg chg="mod">
          <ac:chgData name="Edwin van Wijk" userId="b57533ae3ce3bd52" providerId="LiveId" clId="{A9C3A5A7-7C5C-420A-9A29-6A4B1A0EF2CF}" dt="2020-11-27T08:52:53.238" v="868" actId="1076"/>
          <ac:picMkLst>
            <pc:docMk/>
            <pc:sldMk cId="2303986907" sldId="2076137734"/>
            <ac:picMk id="23" creationId="{1B4825AF-D854-4550-816D-C962FD23BDE5}"/>
          </ac:picMkLst>
        </pc:picChg>
        <pc:picChg chg="add del">
          <ac:chgData name="Edwin van Wijk" userId="b57533ae3ce3bd52" providerId="LiveId" clId="{A9C3A5A7-7C5C-420A-9A29-6A4B1A0EF2CF}" dt="2020-11-25T07:44:10.574" v="594" actId="478"/>
          <ac:picMkLst>
            <pc:docMk/>
            <pc:sldMk cId="2303986907" sldId="2076137734"/>
            <ac:picMk id="29" creationId="{DCA015E1-EF5D-47BF-AB76-006766934E2E}"/>
          </ac:picMkLst>
        </pc:picChg>
        <pc:picChg chg="add del">
          <ac:chgData name="Edwin van Wijk" userId="b57533ae3ce3bd52" providerId="LiveId" clId="{A9C3A5A7-7C5C-420A-9A29-6A4B1A0EF2CF}" dt="2020-11-25T07:44:10.574" v="594" actId="478"/>
          <ac:picMkLst>
            <pc:docMk/>
            <pc:sldMk cId="2303986907" sldId="2076137734"/>
            <ac:picMk id="30" creationId="{C1A6CDE5-3DCC-475C-B50C-77C86A74423A}"/>
          </ac:picMkLst>
        </pc:picChg>
        <pc:picChg chg="add mod">
          <ac:chgData name="Edwin van Wijk" userId="b57533ae3ce3bd52" providerId="LiveId" clId="{A9C3A5A7-7C5C-420A-9A29-6A4B1A0EF2CF}" dt="2020-12-03T17:52:10.448" v="1088" actId="1037"/>
          <ac:picMkLst>
            <pc:docMk/>
            <pc:sldMk cId="2303986907" sldId="2076137734"/>
            <ac:picMk id="31" creationId="{7CAC4342-671C-4858-A37E-2303543FF27E}"/>
          </ac:picMkLst>
        </pc:picChg>
        <pc:picChg chg="del">
          <ac:chgData name="Edwin van Wijk" userId="b57533ae3ce3bd52" providerId="LiveId" clId="{A9C3A5A7-7C5C-420A-9A29-6A4B1A0EF2CF}" dt="2020-11-25T07:42:38.838" v="577" actId="478"/>
          <ac:picMkLst>
            <pc:docMk/>
            <pc:sldMk cId="2303986907" sldId="2076137734"/>
            <ac:picMk id="35" creationId="{345246A4-6CC6-4E41-8314-3FB885380FB8}"/>
          </ac:picMkLst>
        </pc:picChg>
        <pc:cxnChg chg="mod">
          <ac:chgData name="Edwin van Wijk" userId="b57533ae3ce3bd52" providerId="LiveId" clId="{A9C3A5A7-7C5C-420A-9A29-6A4B1A0EF2CF}" dt="2020-11-27T08:51:25.135" v="842" actId="14100"/>
          <ac:cxnSpMkLst>
            <pc:docMk/>
            <pc:sldMk cId="2303986907" sldId="2076137734"/>
            <ac:cxnSpMk id="27" creationId="{52451279-8DBB-448E-80A0-9EC64DF74407}"/>
          </ac:cxnSpMkLst>
        </pc:cxnChg>
      </pc:sldChg>
      <pc:sldChg chg="addSp delSp modSp new mod ord setBg modClrScheme chgLayout">
        <pc:chgData name="Edwin van Wijk" userId="b57533ae3ce3bd52" providerId="LiveId" clId="{A9C3A5A7-7C5C-420A-9A29-6A4B1A0EF2CF}" dt="2020-11-27T08:44:07.720" v="689" actId="1076"/>
        <pc:sldMkLst>
          <pc:docMk/>
          <pc:sldMk cId="783832177" sldId="2076137739"/>
        </pc:sldMkLst>
        <pc:spChg chg="del mod ord">
          <ac:chgData name="Edwin van Wijk" userId="b57533ae3ce3bd52" providerId="LiveId" clId="{A9C3A5A7-7C5C-420A-9A29-6A4B1A0EF2CF}" dt="2020-11-25T06:48:03.022" v="1" actId="700"/>
          <ac:spMkLst>
            <pc:docMk/>
            <pc:sldMk cId="783832177" sldId="2076137739"/>
            <ac:spMk id="2" creationId="{96EE7BEC-7EE7-4958-8402-85921A9499B0}"/>
          </ac:spMkLst>
        </pc:spChg>
        <pc:spChg chg="del mod ord">
          <ac:chgData name="Edwin van Wijk" userId="b57533ae3ce3bd52" providerId="LiveId" clId="{A9C3A5A7-7C5C-420A-9A29-6A4B1A0EF2CF}" dt="2020-11-25T06:48:03.022" v="1" actId="700"/>
          <ac:spMkLst>
            <pc:docMk/>
            <pc:sldMk cId="783832177" sldId="2076137739"/>
            <ac:spMk id="3" creationId="{47399724-A7D3-4DE9-BD90-627EB770800B}"/>
          </ac:spMkLst>
        </pc:spChg>
        <pc:spChg chg="del">
          <ac:chgData name="Edwin van Wijk" userId="b57533ae3ce3bd52" providerId="LiveId" clId="{A9C3A5A7-7C5C-420A-9A29-6A4B1A0EF2CF}" dt="2020-11-25T06:48:03.022" v="1" actId="700"/>
          <ac:spMkLst>
            <pc:docMk/>
            <pc:sldMk cId="783832177" sldId="2076137739"/>
            <ac:spMk id="4" creationId="{1E1DD282-4573-4AFF-9535-DA0D7F61E1C9}"/>
          </ac:spMkLst>
        </pc:spChg>
        <pc:spChg chg="add mod ord">
          <ac:chgData name="Edwin van Wijk" userId="b57533ae3ce3bd52" providerId="LiveId" clId="{A9C3A5A7-7C5C-420A-9A29-6A4B1A0EF2CF}" dt="2020-11-25T07:01:36.633" v="368" actId="114"/>
          <ac:spMkLst>
            <pc:docMk/>
            <pc:sldMk cId="783832177" sldId="2076137739"/>
            <ac:spMk id="5" creationId="{9B3BB442-307B-498A-8117-A9B3A1229F24}"/>
          </ac:spMkLst>
        </pc:spChg>
        <pc:spChg chg="add del mod ord">
          <ac:chgData name="Edwin van Wijk" userId="b57533ae3ce3bd52" providerId="LiveId" clId="{A9C3A5A7-7C5C-420A-9A29-6A4B1A0EF2CF}" dt="2020-11-25T06:53:52.678" v="138" actId="478"/>
          <ac:spMkLst>
            <pc:docMk/>
            <pc:sldMk cId="783832177" sldId="2076137739"/>
            <ac:spMk id="6" creationId="{C98A7CEC-DCA0-47FD-A6EC-75041D34264D}"/>
          </ac:spMkLst>
        </pc:spChg>
        <pc:spChg chg="add mod">
          <ac:chgData name="Edwin van Wijk" userId="b57533ae3ce3bd52" providerId="LiveId" clId="{A9C3A5A7-7C5C-420A-9A29-6A4B1A0EF2CF}" dt="2020-11-25T07:02:19.344" v="375" actId="478"/>
          <ac:spMkLst>
            <pc:docMk/>
            <pc:sldMk cId="783832177" sldId="2076137739"/>
            <ac:spMk id="7" creationId="{94B3AC75-732F-4538-8B5A-A3A2E7BBB967}"/>
          </ac:spMkLst>
        </pc:spChg>
        <pc:spChg chg="add mod">
          <ac:chgData name="Edwin van Wijk" userId="b57533ae3ce3bd52" providerId="LiveId" clId="{A9C3A5A7-7C5C-420A-9A29-6A4B1A0EF2CF}" dt="2020-11-25T07:02:19.344" v="375" actId="478"/>
          <ac:spMkLst>
            <pc:docMk/>
            <pc:sldMk cId="783832177" sldId="2076137739"/>
            <ac:spMk id="9" creationId="{5F6AE9FE-106B-414E-BC9C-99BD22E9885E}"/>
          </ac:spMkLst>
        </pc:spChg>
        <pc:spChg chg="add mod ord">
          <ac:chgData name="Edwin van Wijk" userId="b57533ae3ce3bd52" providerId="LiveId" clId="{A9C3A5A7-7C5C-420A-9A29-6A4B1A0EF2CF}" dt="2020-11-27T08:44:02.920" v="688" actId="1076"/>
          <ac:spMkLst>
            <pc:docMk/>
            <pc:sldMk cId="783832177" sldId="2076137739"/>
            <ac:spMk id="16" creationId="{A2E230C0-0483-460F-AD5F-3FF84CAA9FE5}"/>
          </ac:spMkLst>
        </pc:spChg>
        <pc:spChg chg="add del mod">
          <ac:chgData name="Edwin van Wijk" userId="b57533ae3ce3bd52" providerId="LiveId" clId="{A9C3A5A7-7C5C-420A-9A29-6A4B1A0EF2CF}" dt="2020-11-25T06:56:05.078" v="170" actId="478"/>
          <ac:spMkLst>
            <pc:docMk/>
            <pc:sldMk cId="783832177" sldId="2076137739"/>
            <ac:spMk id="19" creationId="{CBA204CE-887F-4D07-A007-9F391EA59182}"/>
          </ac:spMkLst>
        </pc:spChg>
        <pc:spChg chg="add del mod">
          <ac:chgData name="Edwin van Wijk" userId="b57533ae3ce3bd52" providerId="LiveId" clId="{A9C3A5A7-7C5C-420A-9A29-6A4B1A0EF2CF}" dt="2020-11-25T06:54:07.482" v="142" actId="478"/>
          <ac:spMkLst>
            <pc:docMk/>
            <pc:sldMk cId="783832177" sldId="2076137739"/>
            <ac:spMk id="20" creationId="{477F08D9-6478-40BC-AEAA-7E67D112AF33}"/>
          </ac:spMkLst>
        </pc:spChg>
        <pc:spChg chg="add mod">
          <ac:chgData name="Edwin van Wijk" userId="b57533ae3ce3bd52" providerId="LiveId" clId="{A9C3A5A7-7C5C-420A-9A29-6A4B1A0EF2CF}" dt="2020-11-27T08:44:07.720" v="689" actId="1076"/>
          <ac:spMkLst>
            <pc:docMk/>
            <pc:sldMk cId="783832177" sldId="2076137739"/>
            <ac:spMk id="21" creationId="{4D096D15-9FF9-4270-81F9-6A9768FFCE8E}"/>
          </ac:spMkLst>
        </pc:spChg>
        <pc:spChg chg="mod">
          <ac:chgData name="Edwin van Wijk" userId="b57533ae3ce3bd52" providerId="LiveId" clId="{A9C3A5A7-7C5C-420A-9A29-6A4B1A0EF2CF}" dt="2020-11-25T06:54:30.696" v="148"/>
          <ac:spMkLst>
            <pc:docMk/>
            <pc:sldMk cId="783832177" sldId="2076137739"/>
            <ac:spMk id="26" creationId="{55549E04-C0ED-49CD-B317-251D6F022328}"/>
          </ac:spMkLst>
        </pc:spChg>
        <pc:spChg chg="add del mod">
          <ac:chgData name="Edwin van Wijk" userId="b57533ae3ce3bd52" providerId="LiveId" clId="{A9C3A5A7-7C5C-420A-9A29-6A4B1A0EF2CF}" dt="2020-11-25T06:56:28.084" v="176" actId="478"/>
          <ac:spMkLst>
            <pc:docMk/>
            <pc:sldMk cId="783832177" sldId="2076137739"/>
            <ac:spMk id="29" creationId="{6F2996D3-FCBF-4315-9D25-21636E8A85A4}"/>
          </ac:spMkLst>
        </pc:spChg>
        <pc:spChg chg="add mod ord">
          <ac:chgData name="Edwin van Wijk" userId="b57533ae3ce3bd52" providerId="LiveId" clId="{A9C3A5A7-7C5C-420A-9A29-6A4B1A0EF2CF}" dt="2020-11-27T08:44:02.920" v="688" actId="1076"/>
          <ac:spMkLst>
            <pc:docMk/>
            <pc:sldMk cId="783832177" sldId="2076137739"/>
            <ac:spMk id="32" creationId="{D0E3E16D-EAEB-422B-896B-2BDD1A8D2201}"/>
          </ac:spMkLst>
        </pc:spChg>
        <pc:spChg chg="add mod">
          <ac:chgData name="Edwin van Wijk" userId="b57533ae3ce3bd52" providerId="LiveId" clId="{A9C3A5A7-7C5C-420A-9A29-6A4B1A0EF2CF}" dt="2020-11-27T08:44:02.920" v="688" actId="1076"/>
          <ac:spMkLst>
            <pc:docMk/>
            <pc:sldMk cId="783832177" sldId="2076137739"/>
            <ac:spMk id="33" creationId="{AFAB2B54-29CB-4B60-AB2A-D85D0D19C029}"/>
          </ac:spMkLst>
        </pc:spChg>
        <pc:spChg chg="add mod">
          <ac:chgData name="Edwin van Wijk" userId="b57533ae3ce3bd52" providerId="LiveId" clId="{A9C3A5A7-7C5C-420A-9A29-6A4B1A0EF2CF}" dt="2020-11-27T08:44:02.920" v="688" actId="1076"/>
          <ac:spMkLst>
            <pc:docMk/>
            <pc:sldMk cId="783832177" sldId="2076137739"/>
            <ac:spMk id="34" creationId="{5DB54AFE-7C9F-4175-A934-8B43B481538C}"/>
          </ac:spMkLst>
        </pc:spChg>
        <pc:spChg chg="add mod ord">
          <ac:chgData name="Edwin van Wijk" userId="b57533ae3ce3bd52" providerId="LiveId" clId="{A9C3A5A7-7C5C-420A-9A29-6A4B1A0EF2CF}" dt="2020-11-25T07:24:23.064" v="387" actId="14100"/>
          <ac:spMkLst>
            <pc:docMk/>
            <pc:sldMk cId="783832177" sldId="2076137739"/>
            <ac:spMk id="35" creationId="{967271C1-B5CA-4124-8163-885A2F4056A0}"/>
          </ac:spMkLst>
        </pc:spChg>
        <pc:grpChg chg="add del mod">
          <ac:chgData name="Edwin van Wijk" userId="b57533ae3ce3bd52" providerId="LiveId" clId="{A9C3A5A7-7C5C-420A-9A29-6A4B1A0EF2CF}" dt="2020-11-25T07:02:20.787" v="376" actId="478"/>
          <ac:grpSpMkLst>
            <pc:docMk/>
            <pc:sldMk cId="783832177" sldId="2076137739"/>
            <ac:grpSpMk id="8" creationId="{ABACE64C-D830-447A-8214-87544CD42928}"/>
          </ac:grpSpMkLst>
        </pc:grpChg>
        <pc:grpChg chg="add mod ord">
          <ac:chgData name="Edwin van Wijk" userId="b57533ae3ce3bd52" providerId="LiveId" clId="{A9C3A5A7-7C5C-420A-9A29-6A4B1A0EF2CF}" dt="2020-11-27T08:44:02.920" v="688" actId="1076"/>
          <ac:grpSpMkLst>
            <pc:docMk/>
            <pc:sldMk cId="783832177" sldId="2076137739"/>
            <ac:grpSpMk id="24" creationId="{F81F2491-151D-4960-BA30-DBDA67D00346}"/>
          </ac:grpSpMkLst>
        </pc:grpChg>
        <pc:picChg chg="add del mod modCrop">
          <ac:chgData name="Edwin van Wijk" userId="b57533ae3ce3bd52" providerId="LiveId" clId="{A9C3A5A7-7C5C-420A-9A29-6A4B1A0EF2CF}" dt="2020-11-25T06:52:04.252" v="94" actId="478"/>
          <ac:picMkLst>
            <pc:docMk/>
            <pc:sldMk cId="783832177" sldId="2076137739"/>
            <ac:picMk id="11" creationId="{5C1480CF-DDA8-4944-A966-114D4BB5199E}"/>
          </ac:picMkLst>
        </pc:picChg>
        <pc:picChg chg="add del mod">
          <ac:chgData name="Edwin van Wijk" userId="b57533ae3ce3bd52" providerId="LiveId" clId="{A9C3A5A7-7C5C-420A-9A29-6A4B1A0EF2CF}" dt="2020-11-25T06:52:04.252" v="94" actId="478"/>
          <ac:picMkLst>
            <pc:docMk/>
            <pc:sldMk cId="783832177" sldId="2076137739"/>
            <ac:picMk id="12" creationId="{077A22B0-102A-475A-9EFD-D6153D48B9B3}"/>
          </ac:picMkLst>
        </pc:picChg>
        <pc:picChg chg="add mod ord">
          <ac:chgData name="Edwin van Wijk" userId="b57533ae3ce3bd52" providerId="LiveId" clId="{A9C3A5A7-7C5C-420A-9A29-6A4B1A0EF2CF}" dt="2020-11-27T08:44:02.920" v="688" actId="1076"/>
          <ac:picMkLst>
            <pc:docMk/>
            <pc:sldMk cId="783832177" sldId="2076137739"/>
            <ac:picMk id="13" creationId="{3A25177B-4D78-44C2-8094-89E6041E472E}"/>
          </ac:picMkLst>
        </pc:picChg>
        <pc:picChg chg="add mod ord">
          <ac:chgData name="Edwin van Wijk" userId="b57533ae3ce3bd52" providerId="LiveId" clId="{A9C3A5A7-7C5C-420A-9A29-6A4B1A0EF2CF}" dt="2020-11-27T08:44:02.920" v="688" actId="1076"/>
          <ac:picMkLst>
            <pc:docMk/>
            <pc:sldMk cId="783832177" sldId="2076137739"/>
            <ac:picMk id="15" creationId="{5F7057C2-CC8D-4D5B-A19B-9112AC859251}"/>
          </ac:picMkLst>
        </pc:picChg>
        <pc:picChg chg="add del mod">
          <ac:chgData name="Edwin van Wijk" userId="b57533ae3ce3bd52" providerId="LiveId" clId="{A9C3A5A7-7C5C-420A-9A29-6A4B1A0EF2CF}" dt="2020-11-25T06:56:05.078" v="170" actId="478"/>
          <ac:picMkLst>
            <pc:docMk/>
            <pc:sldMk cId="783832177" sldId="2076137739"/>
            <ac:picMk id="17" creationId="{8D34D110-7E6D-4A34-A952-C4B1B392E1B8}"/>
          </ac:picMkLst>
        </pc:picChg>
        <pc:picChg chg="add del mod">
          <ac:chgData name="Edwin van Wijk" userId="b57533ae3ce3bd52" providerId="LiveId" clId="{A9C3A5A7-7C5C-420A-9A29-6A4B1A0EF2CF}" dt="2020-11-25T06:56:05.078" v="170" actId="478"/>
          <ac:picMkLst>
            <pc:docMk/>
            <pc:sldMk cId="783832177" sldId="2076137739"/>
            <ac:picMk id="18" creationId="{B3E991E1-59D9-4B38-8A2F-975E8ECD6E00}"/>
          </ac:picMkLst>
        </pc:picChg>
        <pc:picChg chg="mod">
          <ac:chgData name="Edwin van Wijk" userId="b57533ae3ce3bd52" providerId="LiveId" clId="{A9C3A5A7-7C5C-420A-9A29-6A4B1A0EF2CF}" dt="2020-11-27T08:38:20.764" v="677" actId="1076"/>
          <ac:picMkLst>
            <pc:docMk/>
            <pc:sldMk cId="783832177" sldId="2076137739"/>
            <ac:picMk id="22" creationId="{B2C392E4-7156-4FEB-89C7-5C4BC0A2C73F}"/>
          </ac:picMkLst>
        </pc:picChg>
        <pc:picChg chg="add mod ord">
          <ac:chgData name="Edwin van Wijk" userId="b57533ae3ce3bd52" providerId="LiveId" clId="{A9C3A5A7-7C5C-420A-9A29-6A4B1A0EF2CF}" dt="2020-11-27T08:44:02.920" v="688" actId="1076"/>
          <ac:picMkLst>
            <pc:docMk/>
            <pc:sldMk cId="783832177" sldId="2076137739"/>
            <ac:picMk id="23" creationId="{E80F6F59-BFAE-4463-A05C-3E9F346E4036}"/>
          </ac:picMkLst>
        </pc:picChg>
        <pc:picChg chg="mod">
          <ac:chgData name="Edwin van Wijk" userId="b57533ae3ce3bd52" providerId="LiveId" clId="{A9C3A5A7-7C5C-420A-9A29-6A4B1A0EF2CF}" dt="2020-11-25T06:54:30.696" v="148"/>
          <ac:picMkLst>
            <pc:docMk/>
            <pc:sldMk cId="783832177" sldId="2076137739"/>
            <ac:picMk id="25" creationId="{99C64DDD-72EA-4837-A1D9-6BEE0B72C18D}"/>
          </ac:picMkLst>
        </pc:picChg>
        <pc:picChg chg="add del mod">
          <ac:chgData name="Edwin van Wijk" userId="b57533ae3ce3bd52" providerId="LiveId" clId="{A9C3A5A7-7C5C-420A-9A29-6A4B1A0EF2CF}" dt="2020-11-25T06:56:28.084" v="176" actId="478"/>
          <ac:picMkLst>
            <pc:docMk/>
            <pc:sldMk cId="783832177" sldId="2076137739"/>
            <ac:picMk id="27" creationId="{D3E627CC-084A-48E5-BFC5-ACC83B11776F}"/>
          </ac:picMkLst>
        </pc:picChg>
        <pc:picChg chg="add del mod">
          <ac:chgData name="Edwin van Wijk" userId="b57533ae3ce3bd52" providerId="LiveId" clId="{A9C3A5A7-7C5C-420A-9A29-6A4B1A0EF2CF}" dt="2020-11-25T06:56:28.084" v="176" actId="478"/>
          <ac:picMkLst>
            <pc:docMk/>
            <pc:sldMk cId="783832177" sldId="2076137739"/>
            <ac:picMk id="28" creationId="{A6B16221-2137-46D3-B079-CAA61C71B579}"/>
          </ac:picMkLst>
        </pc:picChg>
        <pc:picChg chg="add mod ord">
          <ac:chgData name="Edwin van Wijk" userId="b57533ae3ce3bd52" providerId="LiveId" clId="{A9C3A5A7-7C5C-420A-9A29-6A4B1A0EF2CF}" dt="2020-11-27T08:44:02.920" v="688" actId="1076"/>
          <ac:picMkLst>
            <pc:docMk/>
            <pc:sldMk cId="783832177" sldId="2076137739"/>
            <ac:picMk id="30" creationId="{CFE8F5A3-8FEB-45DE-BADE-8A4767F53CFA}"/>
          </ac:picMkLst>
        </pc:picChg>
        <pc:picChg chg="add mod ord">
          <ac:chgData name="Edwin van Wijk" userId="b57533ae3ce3bd52" providerId="LiveId" clId="{A9C3A5A7-7C5C-420A-9A29-6A4B1A0EF2CF}" dt="2020-11-27T08:44:02.920" v="688" actId="1076"/>
          <ac:picMkLst>
            <pc:docMk/>
            <pc:sldMk cId="783832177" sldId="2076137739"/>
            <ac:picMk id="31" creationId="{E0B82185-953E-438A-AB4E-6F035C2B3885}"/>
          </ac:picMkLst>
        </pc:picChg>
        <pc:picChg chg="add del mod">
          <ac:chgData name="Edwin van Wijk" userId="b57533ae3ce3bd52" providerId="LiveId" clId="{A9C3A5A7-7C5C-420A-9A29-6A4B1A0EF2CF}" dt="2020-11-25T07:02:19.344" v="375" actId="478"/>
          <ac:picMkLst>
            <pc:docMk/>
            <pc:sldMk cId="783832177" sldId="2076137739"/>
            <ac:picMk id="1026" creationId="{17C85BDA-1F43-4F15-BF69-31583EA8F10D}"/>
          </ac:picMkLst>
        </pc:picChg>
        <pc:picChg chg="add mod">
          <ac:chgData name="Edwin van Wijk" userId="b57533ae3ce3bd52" providerId="LiveId" clId="{A9C3A5A7-7C5C-420A-9A29-6A4B1A0EF2CF}" dt="2020-11-27T08:38:20.764" v="677" actId="1076"/>
          <ac:picMkLst>
            <pc:docMk/>
            <pc:sldMk cId="783832177" sldId="2076137739"/>
            <ac:picMk id="1028" creationId="{A73A1892-06C3-499D-94D8-804E7BC20CBF}"/>
          </ac:picMkLst>
        </pc:picChg>
      </pc:sldChg>
      <pc:sldChg chg="addSp delSp modSp add del mod">
        <pc:chgData name="Edwin van Wijk" userId="b57533ae3ce3bd52" providerId="LiveId" clId="{A9C3A5A7-7C5C-420A-9A29-6A4B1A0EF2CF}" dt="2020-11-25T07:35:08.401" v="540" actId="47"/>
        <pc:sldMkLst>
          <pc:docMk/>
          <pc:sldMk cId="2884805431" sldId="2076137740"/>
        </pc:sldMkLst>
        <pc:spChg chg="add del mod">
          <ac:chgData name="Edwin van Wijk" userId="b57533ae3ce3bd52" providerId="LiveId" clId="{A9C3A5A7-7C5C-420A-9A29-6A4B1A0EF2CF}" dt="2020-11-25T07:33:32.553" v="526"/>
          <ac:spMkLst>
            <pc:docMk/>
            <pc:sldMk cId="2884805431" sldId="2076137740"/>
            <ac:spMk id="102" creationId="{46D53863-DA50-431C-A3AB-43BD55A0C027}"/>
          </ac:spMkLst>
        </pc:spChg>
        <pc:spChg chg="mod">
          <ac:chgData name="Edwin van Wijk" userId="b57533ae3ce3bd52" providerId="LiveId" clId="{A9C3A5A7-7C5C-420A-9A29-6A4B1A0EF2CF}" dt="2020-11-25T07:33:47.428" v="533" actId="1076"/>
          <ac:spMkLst>
            <pc:docMk/>
            <pc:sldMk cId="2884805431" sldId="2076137740"/>
            <ac:spMk id="165" creationId="{BD8A4A6E-1F02-4A5C-899D-CB2AE800F63F}"/>
          </ac:spMkLst>
        </pc:spChg>
        <pc:spChg chg="mod">
          <ac:chgData name="Edwin van Wijk" userId="b57533ae3ce3bd52" providerId="LiveId" clId="{A9C3A5A7-7C5C-420A-9A29-6A4B1A0EF2CF}" dt="2020-11-25T07:33:47.428" v="533" actId="1076"/>
          <ac:spMkLst>
            <pc:docMk/>
            <pc:sldMk cId="2884805431" sldId="2076137740"/>
            <ac:spMk id="168" creationId="{C65EACEE-DCF9-4DF3-8086-AE062FEE6382}"/>
          </ac:spMkLst>
        </pc:spChg>
        <pc:spChg chg="mod">
          <ac:chgData name="Edwin van Wijk" userId="b57533ae3ce3bd52" providerId="LiveId" clId="{A9C3A5A7-7C5C-420A-9A29-6A4B1A0EF2CF}" dt="2020-11-25T07:33:47.428" v="533" actId="1076"/>
          <ac:spMkLst>
            <pc:docMk/>
            <pc:sldMk cId="2884805431" sldId="2076137740"/>
            <ac:spMk id="177" creationId="{EE864C19-8A2A-42F0-9C54-DFF8DA715323}"/>
          </ac:spMkLst>
        </pc:spChg>
        <pc:spChg chg="mod">
          <ac:chgData name="Edwin van Wijk" userId="b57533ae3ce3bd52" providerId="LiveId" clId="{A9C3A5A7-7C5C-420A-9A29-6A4B1A0EF2CF}" dt="2020-11-25T07:33:47.428" v="533" actId="1076"/>
          <ac:spMkLst>
            <pc:docMk/>
            <pc:sldMk cId="2884805431" sldId="2076137740"/>
            <ac:spMk id="191" creationId="{71CE9C4B-E829-4392-8ED0-4DC64BB40A8A}"/>
          </ac:spMkLst>
        </pc:spChg>
        <pc:spChg chg="mod">
          <ac:chgData name="Edwin van Wijk" userId="b57533ae3ce3bd52" providerId="LiveId" clId="{A9C3A5A7-7C5C-420A-9A29-6A4B1A0EF2CF}" dt="2020-11-25T07:33:47.428" v="533" actId="1076"/>
          <ac:spMkLst>
            <pc:docMk/>
            <pc:sldMk cId="2884805431" sldId="2076137740"/>
            <ac:spMk id="192" creationId="{B86093A7-7719-4FC5-9354-B798366D3D76}"/>
          </ac:spMkLst>
        </pc:spChg>
        <pc:spChg chg="mod">
          <ac:chgData name="Edwin van Wijk" userId="b57533ae3ce3bd52" providerId="LiveId" clId="{A9C3A5A7-7C5C-420A-9A29-6A4B1A0EF2CF}" dt="2020-11-25T07:33:55.173" v="535" actId="1076"/>
          <ac:spMkLst>
            <pc:docMk/>
            <pc:sldMk cId="2884805431" sldId="2076137740"/>
            <ac:spMk id="193" creationId="{AA13B01B-E166-465D-A479-CA0964659583}"/>
          </ac:spMkLst>
        </pc:spChg>
        <pc:spChg chg="mod">
          <ac:chgData name="Edwin van Wijk" userId="b57533ae3ce3bd52" providerId="LiveId" clId="{A9C3A5A7-7C5C-420A-9A29-6A4B1A0EF2CF}" dt="2020-11-25T07:33:47.428" v="533" actId="1076"/>
          <ac:spMkLst>
            <pc:docMk/>
            <pc:sldMk cId="2884805431" sldId="2076137740"/>
            <ac:spMk id="194" creationId="{88620F0F-6C6D-4B35-86FB-48A4CB41A9FC}"/>
          </ac:spMkLst>
        </pc:spChg>
        <pc:spChg chg="mod">
          <ac:chgData name="Edwin van Wijk" userId="b57533ae3ce3bd52" providerId="LiveId" clId="{A9C3A5A7-7C5C-420A-9A29-6A4B1A0EF2CF}" dt="2020-11-25T07:33:30.719" v="525"/>
          <ac:spMkLst>
            <pc:docMk/>
            <pc:sldMk cId="2884805431" sldId="2076137740"/>
            <ac:spMk id="196" creationId="{EFD0B772-2427-4A51-9CEE-A5A68B40D948}"/>
          </ac:spMkLst>
        </pc:spChg>
        <pc:spChg chg="mod">
          <ac:chgData name="Edwin van Wijk" userId="b57533ae3ce3bd52" providerId="LiveId" clId="{A9C3A5A7-7C5C-420A-9A29-6A4B1A0EF2CF}" dt="2020-11-25T07:33:30.719" v="525"/>
          <ac:spMkLst>
            <pc:docMk/>
            <pc:sldMk cId="2884805431" sldId="2076137740"/>
            <ac:spMk id="200" creationId="{E4F21F65-43B1-4C16-A63D-DF5EE8292DE7}"/>
          </ac:spMkLst>
        </pc:spChg>
        <pc:spChg chg="mod">
          <ac:chgData name="Edwin van Wijk" userId="b57533ae3ce3bd52" providerId="LiveId" clId="{A9C3A5A7-7C5C-420A-9A29-6A4B1A0EF2CF}" dt="2020-11-25T07:33:30.719" v="525"/>
          <ac:spMkLst>
            <pc:docMk/>
            <pc:sldMk cId="2884805431" sldId="2076137740"/>
            <ac:spMk id="202" creationId="{1CBB42AB-0D6B-44F8-A3DF-C5A226FF8C9D}"/>
          </ac:spMkLst>
        </pc:spChg>
        <pc:spChg chg="mod">
          <ac:chgData name="Edwin van Wijk" userId="b57533ae3ce3bd52" providerId="LiveId" clId="{A9C3A5A7-7C5C-420A-9A29-6A4B1A0EF2CF}" dt="2020-11-25T07:33:30.719" v="525"/>
          <ac:spMkLst>
            <pc:docMk/>
            <pc:sldMk cId="2884805431" sldId="2076137740"/>
            <ac:spMk id="204" creationId="{E39BD319-5FDF-40E7-B475-3FA94171E711}"/>
          </ac:spMkLst>
        </pc:spChg>
        <pc:spChg chg="mod">
          <ac:chgData name="Edwin van Wijk" userId="b57533ae3ce3bd52" providerId="LiveId" clId="{A9C3A5A7-7C5C-420A-9A29-6A4B1A0EF2CF}" dt="2020-11-25T07:33:30.719" v="525"/>
          <ac:spMkLst>
            <pc:docMk/>
            <pc:sldMk cId="2884805431" sldId="2076137740"/>
            <ac:spMk id="206" creationId="{C2D83C64-A93C-43A5-8CDD-1EBC2D722F3E}"/>
          </ac:spMkLst>
        </pc:spChg>
        <pc:spChg chg="mod">
          <ac:chgData name="Edwin van Wijk" userId="b57533ae3ce3bd52" providerId="LiveId" clId="{A9C3A5A7-7C5C-420A-9A29-6A4B1A0EF2CF}" dt="2020-11-25T07:33:30.719" v="525"/>
          <ac:spMkLst>
            <pc:docMk/>
            <pc:sldMk cId="2884805431" sldId="2076137740"/>
            <ac:spMk id="207" creationId="{EB6E158F-6432-4946-BD40-21CD8CF9F799}"/>
          </ac:spMkLst>
        </pc:spChg>
        <pc:spChg chg="mod">
          <ac:chgData name="Edwin van Wijk" userId="b57533ae3ce3bd52" providerId="LiveId" clId="{A9C3A5A7-7C5C-420A-9A29-6A4B1A0EF2CF}" dt="2020-11-25T07:33:30.719" v="525"/>
          <ac:spMkLst>
            <pc:docMk/>
            <pc:sldMk cId="2884805431" sldId="2076137740"/>
            <ac:spMk id="208" creationId="{E1C8629C-0D0F-4E57-A18F-AFD9F812DE8E}"/>
          </ac:spMkLst>
        </pc:spChg>
        <pc:grpChg chg="mod">
          <ac:chgData name="Edwin van Wijk" userId="b57533ae3ce3bd52" providerId="LiveId" clId="{A9C3A5A7-7C5C-420A-9A29-6A4B1A0EF2CF}" dt="2020-11-25T07:33:47.428" v="533" actId="1076"/>
          <ac:grpSpMkLst>
            <pc:docMk/>
            <pc:sldMk cId="2884805431" sldId="2076137740"/>
            <ac:grpSpMk id="3" creationId="{48A07E0B-EEF3-4E48-AF06-97F78F15CFFA}"/>
          </ac:grpSpMkLst>
        </pc:grpChg>
        <pc:grpChg chg="add del mod">
          <ac:chgData name="Edwin van Wijk" userId="b57533ae3ce3bd52" providerId="LiveId" clId="{A9C3A5A7-7C5C-420A-9A29-6A4B1A0EF2CF}" dt="2020-11-25T07:33:32.553" v="526"/>
          <ac:grpSpMkLst>
            <pc:docMk/>
            <pc:sldMk cId="2884805431" sldId="2076137740"/>
            <ac:grpSpMk id="158" creationId="{20A352FE-8847-43A6-888F-0694C87EA712}"/>
          </ac:grpSpMkLst>
        </pc:grpChg>
        <pc:grpChg chg="mod">
          <ac:chgData name="Edwin van Wijk" userId="b57533ae3ce3bd52" providerId="LiveId" clId="{A9C3A5A7-7C5C-420A-9A29-6A4B1A0EF2CF}" dt="2020-11-25T07:33:47.428" v="533" actId="1076"/>
          <ac:grpSpMkLst>
            <pc:docMk/>
            <pc:sldMk cId="2884805431" sldId="2076137740"/>
            <ac:grpSpMk id="164" creationId="{F3E04BE3-E2FA-498B-A57C-878D24FE9D61}"/>
          </ac:grpSpMkLst>
        </pc:grpChg>
        <pc:grpChg chg="mod">
          <ac:chgData name="Edwin van Wijk" userId="b57533ae3ce3bd52" providerId="LiveId" clId="{A9C3A5A7-7C5C-420A-9A29-6A4B1A0EF2CF}" dt="2020-11-25T07:33:47.428" v="533" actId="1076"/>
          <ac:grpSpMkLst>
            <pc:docMk/>
            <pc:sldMk cId="2884805431" sldId="2076137740"/>
            <ac:grpSpMk id="166" creationId="{AE00DC1F-612B-4826-8C6B-1296B0632596}"/>
          </ac:grpSpMkLst>
        </pc:grpChg>
        <pc:grpChg chg="mod">
          <ac:chgData name="Edwin van Wijk" userId="b57533ae3ce3bd52" providerId="LiveId" clId="{A9C3A5A7-7C5C-420A-9A29-6A4B1A0EF2CF}" dt="2020-11-25T07:33:47.428" v="533" actId="1076"/>
          <ac:grpSpMkLst>
            <pc:docMk/>
            <pc:sldMk cId="2884805431" sldId="2076137740"/>
            <ac:grpSpMk id="167" creationId="{AFD57806-5A32-4E7D-B69A-5EE66F215EF5}"/>
          </ac:grpSpMkLst>
        </pc:grpChg>
        <pc:grpChg chg="mod">
          <ac:chgData name="Edwin van Wijk" userId="b57533ae3ce3bd52" providerId="LiveId" clId="{A9C3A5A7-7C5C-420A-9A29-6A4B1A0EF2CF}" dt="2020-11-25T07:33:30.719" v="525"/>
          <ac:grpSpMkLst>
            <pc:docMk/>
            <pc:sldMk cId="2884805431" sldId="2076137740"/>
            <ac:grpSpMk id="176" creationId="{5500ADAD-7B73-490F-BCF4-096207FDE5A5}"/>
          </ac:grpSpMkLst>
        </pc:grpChg>
        <pc:grpChg chg="mod">
          <ac:chgData name="Edwin van Wijk" userId="b57533ae3ce3bd52" providerId="LiveId" clId="{A9C3A5A7-7C5C-420A-9A29-6A4B1A0EF2CF}" dt="2020-11-25T07:33:47.428" v="533" actId="1076"/>
          <ac:grpSpMkLst>
            <pc:docMk/>
            <pc:sldMk cId="2884805431" sldId="2076137740"/>
            <ac:grpSpMk id="190" creationId="{694CAA0F-0A50-48F8-830A-8477CC2F78F7}"/>
          </ac:grpSpMkLst>
        </pc:grpChg>
        <pc:grpChg chg="mod">
          <ac:chgData name="Edwin van Wijk" userId="b57533ae3ce3bd52" providerId="LiveId" clId="{A9C3A5A7-7C5C-420A-9A29-6A4B1A0EF2CF}" dt="2020-11-25T07:33:30.719" v="525"/>
          <ac:grpSpMkLst>
            <pc:docMk/>
            <pc:sldMk cId="2884805431" sldId="2076137740"/>
            <ac:grpSpMk id="195" creationId="{A87F5F6C-E50D-4F5F-86F9-4FBF11C24CCD}"/>
          </ac:grpSpMkLst>
        </pc:grpChg>
        <pc:grpChg chg="mod">
          <ac:chgData name="Edwin van Wijk" userId="b57533ae3ce3bd52" providerId="LiveId" clId="{A9C3A5A7-7C5C-420A-9A29-6A4B1A0EF2CF}" dt="2020-11-25T07:33:30.719" v="525"/>
          <ac:grpSpMkLst>
            <pc:docMk/>
            <pc:sldMk cId="2884805431" sldId="2076137740"/>
            <ac:grpSpMk id="197" creationId="{F746A8F0-D6DB-41C6-B9FB-97CD1A864AE2}"/>
          </ac:grpSpMkLst>
        </pc:grpChg>
        <pc:grpChg chg="mod">
          <ac:chgData name="Edwin van Wijk" userId="b57533ae3ce3bd52" providerId="LiveId" clId="{A9C3A5A7-7C5C-420A-9A29-6A4B1A0EF2CF}" dt="2020-11-25T07:33:30.719" v="525"/>
          <ac:grpSpMkLst>
            <pc:docMk/>
            <pc:sldMk cId="2884805431" sldId="2076137740"/>
            <ac:grpSpMk id="198" creationId="{8B833E6B-036A-4C1B-B4A2-7334A395A7FD}"/>
          </ac:grpSpMkLst>
        </pc:grpChg>
        <pc:grpChg chg="mod">
          <ac:chgData name="Edwin van Wijk" userId="b57533ae3ce3bd52" providerId="LiveId" clId="{A9C3A5A7-7C5C-420A-9A29-6A4B1A0EF2CF}" dt="2020-11-25T07:33:30.719" v="525"/>
          <ac:grpSpMkLst>
            <pc:docMk/>
            <pc:sldMk cId="2884805431" sldId="2076137740"/>
            <ac:grpSpMk id="205" creationId="{08B85623-3803-4F3B-B6C8-1CC13146DA92}"/>
          </ac:grpSpMkLst>
        </pc:grpChg>
        <pc:picChg chg="mod">
          <ac:chgData name="Edwin van Wijk" userId="b57533ae3ce3bd52" providerId="LiveId" clId="{A9C3A5A7-7C5C-420A-9A29-6A4B1A0EF2CF}" dt="2020-11-25T07:33:47.428" v="533" actId="1076"/>
          <ac:picMkLst>
            <pc:docMk/>
            <pc:sldMk cId="2884805431" sldId="2076137740"/>
            <ac:picMk id="171" creationId="{C96889A7-8798-4312-954E-A00CC8C67B3D}"/>
          </ac:picMkLst>
        </pc:picChg>
        <pc:picChg chg="mod">
          <ac:chgData name="Edwin van Wijk" userId="b57533ae3ce3bd52" providerId="LiveId" clId="{A9C3A5A7-7C5C-420A-9A29-6A4B1A0EF2CF}" dt="2020-11-25T07:33:47.428" v="533" actId="1076"/>
          <ac:picMkLst>
            <pc:docMk/>
            <pc:sldMk cId="2884805431" sldId="2076137740"/>
            <ac:picMk id="172" creationId="{D7DAB4D9-65A8-41F0-B48D-FD84586DCF80}"/>
          </ac:picMkLst>
        </pc:picChg>
        <pc:picChg chg="mod">
          <ac:chgData name="Edwin van Wijk" userId="b57533ae3ce3bd52" providerId="LiveId" clId="{A9C3A5A7-7C5C-420A-9A29-6A4B1A0EF2CF}" dt="2020-11-25T07:33:47.428" v="533" actId="1076"/>
          <ac:picMkLst>
            <pc:docMk/>
            <pc:sldMk cId="2884805431" sldId="2076137740"/>
            <ac:picMk id="173" creationId="{885437F9-3475-471E-AE64-433283B66E34}"/>
          </ac:picMkLst>
        </pc:picChg>
        <pc:picChg chg="mod">
          <ac:chgData name="Edwin van Wijk" userId="b57533ae3ce3bd52" providerId="LiveId" clId="{A9C3A5A7-7C5C-420A-9A29-6A4B1A0EF2CF}" dt="2020-11-25T07:33:47.428" v="533" actId="1076"/>
          <ac:picMkLst>
            <pc:docMk/>
            <pc:sldMk cId="2884805431" sldId="2076137740"/>
            <ac:picMk id="174" creationId="{2FFF044F-ED8C-4A45-9492-319C3791D8F7}"/>
          </ac:picMkLst>
        </pc:picChg>
        <pc:picChg chg="mod">
          <ac:chgData name="Edwin van Wijk" userId="b57533ae3ce3bd52" providerId="LiveId" clId="{A9C3A5A7-7C5C-420A-9A29-6A4B1A0EF2CF}" dt="2020-11-25T07:33:47.428" v="533" actId="1076"/>
          <ac:picMkLst>
            <pc:docMk/>
            <pc:sldMk cId="2884805431" sldId="2076137740"/>
            <ac:picMk id="175" creationId="{87A65C13-264A-4C9E-B02B-684D314AC6CB}"/>
          </ac:picMkLst>
        </pc:picChg>
        <pc:picChg chg="mod">
          <ac:chgData name="Edwin van Wijk" userId="b57533ae3ce3bd52" providerId="LiveId" clId="{A9C3A5A7-7C5C-420A-9A29-6A4B1A0EF2CF}" dt="2020-11-25T07:33:30.719" v="525"/>
          <ac:picMkLst>
            <pc:docMk/>
            <pc:sldMk cId="2884805431" sldId="2076137740"/>
            <ac:picMk id="199" creationId="{BD0BBB98-2C79-486E-AD5F-4FE9366BB2D5}"/>
          </ac:picMkLst>
        </pc:picChg>
        <pc:picChg chg="mod">
          <ac:chgData name="Edwin van Wijk" userId="b57533ae3ce3bd52" providerId="LiveId" clId="{A9C3A5A7-7C5C-420A-9A29-6A4B1A0EF2CF}" dt="2020-11-25T07:33:30.719" v="525"/>
          <ac:picMkLst>
            <pc:docMk/>
            <pc:sldMk cId="2884805431" sldId="2076137740"/>
            <ac:picMk id="201" creationId="{3C40051A-CFE9-4377-8BAE-EC703E294B3A}"/>
          </ac:picMkLst>
        </pc:picChg>
        <pc:picChg chg="mod">
          <ac:chgData name="Edwin van Wijk" userId="b57533ae3ce3bd52" providerId="LiveId" clId="{A9C3A5A7-7C5C-420A-9A29-6A4B1A0EF2CF}" dt="2020-11-25T07:33:30.719" v="525"/>
          <ac:picMkLst>
            <pc:docMk/>
            <pc:sldMk cId="2884805431" sldId="2076137740"/>
            <ac:picMk id="203" creationId="{46B5DCAE-AA92-4C2D-B422-65A8DDDA34A9}"/>
          </ac:picMkLst>
        </pc:picChg>
        <pc:picChg chg="mod">
          <ac:chgData name="Edwin van Wijk" userId="b57533ae3ce3bd52" providerId="LiveId" clId="{A9C3A5A7-7C5C-420A-9A29-6A4B1A0EF2CF}" dt="2020-11-25T07:33:30.719" v="525"/>
          <ac:picMkLst>
            <pc:docMk/>
            <pc:sldMk cId="2884805431" sldId="2076137740"/>
            <ac:picMk id="209" creationId="{5A826B91-2880-4E16-8F3B-47925EADFD10}"/>
          </ac:picMkLst>
        </pc:picChg>
        <pc:picChg chg="mod">
          <ac:chgData name="Edwin van Wijk" userId="b57533ae3ce3bd52" providerId="LiveId" clId="{A9C3A5A7-7C5C-420A-9A29-6A4B1A0EF2CF}" dt="2020-11-25T07:33:47.428" v="533" actId="1076"/>
          <ac:picMkLst>
            <pc:docMk/>
            <pc:sldMk cId="2884805431" sldId="2076137740"/>
            <ac:picMk id="1026" creationId="{C31FAAD5-5DE3-4295-AA60-B8E8006A21E8}"/>
          </ac:picMkLst>
        </pc:picChg>
        <pc:cxnChg chg="add del mod">
          <ac:chgData name="Edwin van Wijk" userId="b57533ae3ce3bd52" providerId="LiveId" clId="{A9C3A5A7-7C5C-420A-9A29-6A4B1A0EF2CF}" dt="2020-11-25T07:33:32.553" v="526"/>
          <ac:cxnSpMkLst>
            <pc:docMk/>
            <pc:sldMk cId="2884805431" sldId="2076137740"/>
            <ac:cxnSpMk id="103" creationId="{6EA5583D-1A77-4624-A657-A2AD474D6DD2}"/>
          </ac:cxnSpMkLst>
        </pc:cxnChg>
        <pc:cxnChg chg="add del mod">
          <ac:chgData name="Edwin van Wijk" userId="b57533ae3ce3bd52" providerId="LiveId" clId="{A9C3A5A7-7C5C-420A-9A29-6A4B1A0EF2CF}" dt="2020-11-25T07:33:32.553" v="526"/>
          <ac:cxnSpMkLst>
            <pc:docMk/>
            <pc:sldMk cId="2884805431" sldId="2076137740"/>
            <ac:cxnSpMk id="106" creationId="{2EA31DFE-6229-4669-A436-0E957A53D187}"/>
          </ac:cxnSpMkLst>
        </pc:cxnChg>
        <pc:cxnChg chg="add del mod">
          <ac:chgData name="Edwin van Wijk" userId="b57533ae3ce3bd52" providerId="LiveId" clId="{A9C3A5A7-7C5C-420A-9A29-6A4B1A0EF2CF}" dt="2020-11-25T07:33:32.553" v="526"/>
          <ac:cxnSpMkLst>
            <pc:docMk/>
            <pc:sldMk cId="2884805431" sldId="2076137740"/>
            <ac:cxnSpMk id="107" creationId="{1BC79B4A-63BE-48EA-BA92-3B9768B95C9F}"/>
          </ac:cxnSpMkLst>
        </pc:cxnChg>
        <pc:cxnChg chg="add del mod">
          <ac:chgData name="Edwin van Wijk" userId="b57533ae3ce3bd52" providerId="LiveId" clId="{A9C3A5A7-7C5C-420A-9A29-6A4B1A0EF2CF}" dt="2020-11-25T07:33:32.553" v="526"/>
          <ac:cxnSpMkLst>
            <pc:docMk/>
            <pc:sldMk cId="2884805431" sldId="2076137740"/>
            <ac:cxnSpMk id="157" creationId="{525BC9BF-0E39-4DCB-A31B-5157B256F5B9}"/>
          </ac:cxnSpMkLst>
        </pc:cxnChg>
        <pc:cxnChg chg="mod">
          <ac:chgData name="Edwin van Wijk" userId="b57533ae3ce3bd52" providerId="LiveId" clId="{A9C3A5A7-7C5C-420A-9A29-6A4B1A0EF2CF}" dt="2020-11-25T07:33:47.428" v="533" actId="1076"/>
          <ac:cxnSpMkLst>
            <pc:docMk/>
            <pc:sldMk cId="2884805431" sldId="2076137740"/>
            <ac:cxnSpMk id="169" creationId="{AACC05A3-37B3-4DA3-8D9C-92E05BD98250}"/>
          </ac:cxnSpMkLst>
        </pc:cxnChg>
        <pc:cxnChg chg="mod">
          <ac:chgData name="Edwin van Wijk" userId="b57533ae3ce3bd52" providerId="LiveId" clId="{A9C3A5A7-7C5C-420A-9A29-6A4B1A0EF2CF}" dt="2020-11-25T07:33:47.428" v="533" actId="1076"/>
          <ac:cxnSpMkLst>
            <pc:docMk/>
            <pc:sldMk cId="2884805431" sldId="2076137740"/>
            <ac:cxnSpMk id="170" creationId="{AC9D792C-0052-4012-AE0D-3AB35AF85650}"/>
          </ac:cxnSpMkLst>
        </pc:cxnChg>
      </pc:sldChg>
      <pc:sldChg chg="addSp delSp modSp add del mod">
        <pc:chgData name="Edwin van Wijk" userId="b57533ae3ce3bd52" providerId="LiveId" clId="{A9C3A5A7-7C5C-420A-9A29-6A4B1A0EF2CF}" dt="2020-11-25T07:24:31.325" v="388" actId="47"/>
        <pc:sldMkLst>
          <pc:docMk/>
          <pc:sldMk cId="3384975654" sldId="2076137740"/>
        </pc:sldMkLst>
        <pc:spChg chg="mod">
          <ac:chgData name="Edwin van Wijk" userId="b57533ae3ce3bd52" providerId="LiveId" clId="{A9C3A5A7-7C5C-420A-9A29-6A4B1A0EF2CF}" dt="2020-11-25T06:59:46.919" v="250" actId="20577"/>
          <ac:spMkLst>
            <pc:docMk/>
            <pc:sldMk cId="3384975654" sldId="2076137740"/>
            <ac:spMk id="4" creationId="{00000000-0000-0000-0000-000000000000}"/>
          </ac:spMkLst>
        </pc:spChg>
        <pc:spChg chg="mod">
          <ac:chgData name="Edwin van Wijk" userId="b57533ae3ce3bd52" providerId="LiveId" clId="{A9C3A5A7-7C5C-420A-9A29-6A4B1A0EF2CF}" dt="2020-11-25T07:00:05.292" v="269" actId="20577"/>
          <ac:spMkLst>
            <pc:docMk/>
            <pc:sldMk cId="3384975654" sldId="2076137740"/>
            <ac:spMk id="12" creationId="{865F6435-03C7-4DAF-8039-80DB828143C7}"/>
          </ac:spMkLst>
        </pc:spChg>
        <pc:spChg chg="mod">
          <ac:chgData name="Edwin van Wijk" userId="b57533ae3ce3bd52" providerId="LiveId" clId="{A9C3A5A7-7C5C-420A-9A29-6A4B1A0EF2CF}" dt="2020-11-25T06:59:11.387" v="217"/>
          <ac:spMkLst>
            <pc:docMk/>
            <pc:sldMk cId="3384975654" sldId="2076137740"/>
            <ac:spMk id="14" creationId="{F264FAB6-87ED-4224-8A5B-B5E6D82B0211}"/>
          </ac:spMkLst>
        </pc:spChg>
        <pc:grpChg chg="add mod">
          <ac:chgData name="Edwin van Wijk" userId="b57533ae3ce3bd52" providerId="LiveId" clId="{A9C3A5A7-7C5C-420A-9A29-6A4B1A0EF2CF}" dt="2020-11-25T06:59:18.065" v="219" actId="1076"/>
          <ac:grpSpMkLst>
            <pc:docMk/>
            <pc:sldMk cId="3384975654" sldId="2076137740"/>
            <ac:grpSpMk id="10" creationId="{73BFFFA2-C656-4003-8962-4E689D107AC5}"/>
          </ac:grpSpMkLst>
        </pc:grpChg>
        <pc:picChg chg="del mod modVis">
          <ac:chgData name="Edwin van Wijk" userId="b57533ae3ce3bd52" providerId="LiveId" clId="{A9C3A5A7-7C5C-420A-9A29-6A4B1A0EF2CF}" dt="2020-11-25T06:59:33.434" v="222" actId="478"/>
          <ac:picMkLst>
            <pc:docMk/>
            <pc:sldMk cId="3384975654" sldId="2076137740"/>
            <ac:picMk id="3" creationId="{148509A0-14A2-4EE7-8C38-D24B6C88B213}"/>
          </ac:picMkLst>
        </pc:picChg>
        <pc:picChg chg="mod">
          <ac:chgData name="Edwin van Wijk" userId="b57533ae3ce3bd52" providerId="LiveId" clId="{A9C3A5A7-7C5C-420A-9A29-6A4B1A0EF2CF}" dt="2020-11-25T06:59:11.387" v="217"/>
          <ac:picMkLst>
            <pc:docMk/>
            <pc:sldMk cId="3384975654" sldId="2076137740"/>
            <ac:picMk id="11" creationId="{386A5828-E3CF-4225-8EC1-F7AC47FB15B8}"/>
          </ac:picMkLst>
        </pc:picChg>
      </pc:sldChg>
      <pc:sldMasterChg chg="modSp mod">
        <pc:chgData name="Edwin van Wijk" userId="b57533ae3ce3bd52" providerId="LiveId" clId="{A9C3A5A7-7C5C-420A-9A29-6A4B1A0EF2CF}" dt="2020-12-09T09:04:09.581" v="1138" actId="27636"/>
        <pc:sldMasterMkLst>
          <pc:docMk/>
          <pc:sldMasterMk cId="2976398581" sldId="2147483722"/>
        </pc:sldMasterMkLst>
        <pc:spChg chg="mod">
          <ac:chgData name="Edwin van Wijk" userId="b57533ae3ce3bd52" providerId="LiveId" clId="{A9C3A5A7-7C5C-420A-9A29-6A4B1A0EF2CF}" dt="2020-12-09T09:04:09.573" v="1136" actId="27636"/>
          <ac:spMkLst>
            <pc:docMk/>
            <pc:sldMasterMk cId="2976398581" sldId="2147483722"/>
            <ac:spMk id="54" creationId="{1D395897-A51E-C54D-9D1D-38873B0F3F1A}"/>
          </ac:spMkLst>
        </pc:spChg>
        <pc:spChg chg="mod">
          <ac:chgData name="Edwin van Wijk" userId="b57533ae3ce3bd52" providerId="LiveId" clId="{A9C3A5A7-7C5C-420A-9A29-6A4B1A0EF2CF}" dt="2020-12-09T09:04:09.566" v="1134" actId="27636"/>
          <ac:spMkLst>
            <pc:docMk/>
            <pc:sldMasterMk cId="2976398581" sldId="2147483722"/>
            <ac:spMk id="55" creationId="{10EA571D-902C-8547-BEFA-966221F0F224}"/>
          </ac:spMkLst>
        </pc:spChg>
        <pc:spChg chg="mod">
          <ac:chgData name="Edwin van Wijk" userId="b57533ae3ce3bd52" providerId="LiveId" clId="{A9C3A5A7-7C5C-420A-9A29-6A4B1A0EF2CF}" dt="2020-12-09T09:04:09.576" v="1137" actId="27636"/>
          <ac:spMkLst>
            <pc:docMk/>
            <pc:sldMasterMk cId="2976398581" sldId="2147483722"/>
            <ac:spMk id="56" creationId="{E4A4C58D-6B40-8F40-A8F2-6546F6C99A49}"/>
          </ac:spMkLst>
        </pc:spChg>
        <pc:spChg chg="mod">
          <ac:chgData name="Edwin van Wijk" userId="b57533ae3ce3bd52" providerId="LiveId" clId="{A9C3A5A7-7C5C-420A-9A29-6A4B1A0EF2CF}" dt="2020-12-09T09:04:09.581" v="1138" actId="27636"/>
          <ac:spMkLst>
            <pc:docMk/>
            <pc:sldMasterMk cId="2976398581" sldId="2147483722"/>
            <ac:spMk id="57" creationId="{5141FD8F-F7DE-2A45-9E44-1ECEFD28CF8E}"/>
          </ac:spMkLst>
        </pc:spChg>
        <pc:spChg chg="mod">
          <ac:chgData name="Edwin van Wijk" userId="b57533ae3ce3bd52" providerId="LiveId" clId="{A9C3A5A7-7C5C-420A-9A29-6A4B1A0EF2CF}" dt="2020-12-09T09:04:09.569" v="1135" actId="27636"/>
          <ac:spMkLst>
            <pc:docMk/>
            <pc:sldMasterMk cId="2976398581" sldId="2147483722"/>
            <ac:spMk id="58" creationId="{66BF1245-79F6-BB46-8211-1F6CFF8FC909}"/>
          </ac:spMkLst>
        </pc:spChg>
      </pc:sldMasterChg>
      <pc:sldMasterChg chg="modSp mod">
        <pc:chgData name="Edwin van Wijk" userId="b57533ae3ce3bd52" providerId="LiveId" clId="{A9C3A5A7-7C5C-420A-9A29-6A4B1A0EF2CF}" dt="2020-12-09T09:04:09.606" v="1143" actId="27636"/>
        <pc:sldMasterMkLst>
          <pc:docMk/>
          <pc:sldMasterMk cId="1296453598" sldId="2147483739"/>
        </pc:sldMasterMkLst>
        <pc:spChg chg="mod">
          <ac:chgData name="Edwin van Wijk" userId="b57533ae3ce3bd52" providerId="LiveId" clId="{A9C3A5A7-7C5C-420A-9A29-6A4B1A0EF2CF}" dt="2020-12-09T09:04:09.599" v="1141" actId="27636"/>
          <ac:spMkLst>
            <pc:docMk/>
            <pc:sldMasterMk cId="1296453598" sldId="2147483739"/>
            <ac:spMk id="142" creationId="{5141FD8F-F7DE-2A45-9E44-1ECEFD28CF8E}"/>
          </ac:spMkLst>
        </pc:spChg>
        <pc:spChg chg="mod">
          <ac:chgData name="Edwin van Wijk" userId="b57533ae3ce3bd52" providerId="LiveId" clId="{A9C3A5A7-7C5C-420A-9A29-6A4B1A0EF2CF}" dt="2020-12-09T09:04:09.593" v="1140" actId="27636"/>
          <ac:spMkLst>
            <pc:docMk/>
            <pc:sldMasterMk cId="1296453598" sldId="2147483739"/>
            <ac:spMk id="143" creationId="{E4A4C58D-6B40-8F40-A8F2-6546F6C99A49}"/>
          </ac:spMkLst>
        </pc:spChg>
        <pc:spChg chg="mod">
          <ac:chgData name="Edwin van Wijk" userId="b57533ae3ce3bd52" providerId="LiveId" clId="{A9C3A5A7-7C5C-420A-9A29-6A4B1A0EF2CF}" dt="2020-12-09T09:04:09.606" v="1143" actId="27636"/>
          <ac:spMkLst>
            <pc:docMk/>
            <pc:sldMasterMk cId="1296453598" sldId="2147483739"/>
            <ac:spMk id="144" creationId="{1D395897-A51E-C54D-9D1D-38873B0F3F1A}"/>
          </ac:spMkLst>
        </pc:spChg>
        <pc:spChg chg="mod">
          <ac:chgData name="Edwin van Wijk" userId="b57533ae3ce3bd52" providerId="LiveId" clId="{A9C3A5A7-7C5C-420A-9A29-6A4B1A0EF2CF}" dt="2020-12-09T09:04:09.589" v="1139" actId="27636"/>
          <ac:spMkLst>
            <pc:docMk/>
            <pc:sldMasterMk cId="1296453598" sldId="2147483739"/>
            <ac:spMk id="145" creationId="{10EA571D-902C-8547-BEFA-966221F0F224}"/>
          </ac:spMkLst>
        </pc:spChg>
        <pc:spChg chg="mod">
          <ac:chgData name="Edwin van Wijk" userId="b57533ae3ce3bd52" providerId="LiveId" clId="{A9C3A5A7-7C5C-420A-9A29-6A4B1A0EF2CF}" dt="2020-12-09T09:04:09.602" v="1142" actId="27636"/>
          <ac:spMkLst>
            <pc:docMk/>
            <pc:sldMasterMk cId="1296453598" sldId="2147483739"/>
            <ac:spMk id="147" creationId="{66BF1245-79F6-BB46-8211-1F6CFF8FC909}"/>
          </ac:spMkLst>
        </pc:spChg>
      </pc:sldMasterChg>
    </pc:docChg>
  </pc:docChgLst>
  <pc:docChgLst>
    <pc:chgData name="Edwin van Wijk" userId="b57533ae3ce3bd52" providerId="LiveId" clId="{D70317EB-563E-4C4B-8157-513C1F421930}"/>
    <pc:docChg chg="undo custSel addSld delSld modSld delMainMaster modMainMaster delSection modSection">
      <pc:chgData name="Edwin van Wijk" userId="b57533ae3ce3bd52" providerId="LiveId" clId="{D70317EB-563E-4C4B-8157-513C1F421930}" dt="2021-04-08T13:00:15.898" v="226" actId="47"/>
      <pc:docMkLst>
        <pc:docMk/>
      </pc:docMkLst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1062345362" sldId="2076136798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3113217863" sldId="2076136802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3305114139" sldId="2076136803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1913149446" sldId="2076136806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2533435046" sldId="2076136809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3768829246" sldId="2076136857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3003434031" sldId="2076136864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2849879203" sldId="2076136872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1263748440" sldId="2076136880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1690265975" sldId="2076136883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2682708468" sldId="2076137622"/>
        </pc:sldMkLst>
      </pc:sldChg>
      <pc:sldChg chg="addSp delSp modSp del mod modClrScheme modShow chgLayout">
        <pc:chgData name="Edwin van Wijk" userId="b57533ae3ce3bd52" providerId="LiveId" clId="{D70317EB-563E-4C4B-8157-513C1F421930}" dt="2021-04-08T13:00:15.898" v="226" actId="47"/>
        <pc:sldMkLst>
          <pc:docMk/>
          <pc:sldMk cId="4185302128" sldId="2076137624"/>
        </pc:sldMkLst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2" creationId="{6A9DB971-463C-4429-B293-E5B4861032B4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3" creationId="{13B97034-D640-4FAB-B1EA-6878C1C5AB77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4" creationId="{83E15EB4-749F-4A43-BE66-E974A67966F3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5" creationId="{8E1984B2-FBB5-4ED3-94F3-26D42FBA1336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9" creationId="{A3E4DB44-92F0-4572-956F-75A48E0DA962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10" creationId="{D4C08D80-F694-4A7B-9FE4-42A957F6D60C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11" creationId="{6BFF64D8-AF49-40CC-828D-ED480B0832BB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13" creationId="{5D53227B-BA9B-4273-BCD8-613D8D62AE3E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15" creationId="{56675244-4685-43DF-8B29-64CB052D1614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22" creationId="{1097976D-440D-4AE2-A23E-728FD290636F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29" creationId="{CF455244-9E24-426C-8E86-01747361C9E3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30" creationId="{8C8F9B22-4CEA-4CAE-A225-02E78CDB02EF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31" creationId="{02AF344B-E170-4F7F-A4BC-3B93221CABCF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32" creationId="{E48C2F38-E526-4E2E-9AD4-647107184385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33" creationId="{00AE318D-3A42-4D24-96CD-57734B5112F0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36" creationId="{25483B7D-5DCF-4C02-9552-CA6438D28242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37" creationId="{8F4B0569-BCEB-456B-B251-76B20348C308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38" creationId="{A02A3434-C371-4436-A24D-15BD1C30441C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40" creationId="{EE80FEF5-B59D-4C6A-8A88-86B716280E6E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41" creationId="{C8A9C9E3-E4AC-4BB3-A049-5E19A1B05370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42" creationId="{CC46EF9F-ECB1-4DFC-B8A5-888D9A80DD03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44" creationId="{389633E0-C96B-4D2B-8C78-959E5A759869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47" creationId="{90285227-345B-44E5-BE50-2BB60FC9B68C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51" creationId="{DD77DEF4-73C2-4A7E-ABE7-1522B9FE4AED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55" creationId="{9A276B59-64FE-40FA-B6F2-328B6D6746D0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57" creationId="{5FCF44BD-6534-4D07-BF4D-AF39401C1A93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58" creationId="{703E9333-4CE7-41BD-8887-4742963A07FC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59" creationId="{0FF13817-8F04-452B-836A-11D484C32A93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64" creationId="{1823BABD-60F7-43BA-8AB1-69B286D2E0DF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65" creationId="{5A40FFD1-B487-456A-A914-99C4CD621AB1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66" creationId="{9C320685-B7C8-4DD0-AA16-0D3F1ACCDE2E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72" creationId="{615DB39A-98EF-476E-9A62-D3D5DDFF71C6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75" creationId="{6D323DF2-BA55-4B37-B639-31A8730FC825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88" creationId="{3524887B-3B85-40BA-BD54-756DE487477D}"/>
          </ac:spMkLst>
        </pc:spChg>
        <pc:spChg chg="mod">
          <ac:chgData name="Edwin van Wijk" userId="b57533ae3ce3bd52" providerId="LiveId" clId="{D70317EB-563E-4C4B-8157-513C1F421930}" dt="2021-04-08T12:59:44.514" v="225" actId="1035"/>
          <ac:spMkLst>
            <pc:docMk/>
            <pc:sldMk cId="4185302128" sldId="2076137624"/>
            <ac:spMk id="100" creationId="{53ACA6EA-6291-4CF0-992B-76951664C6E3}"/>
          </ac:spMkLst>
        </pc:spChg>
        <pc:grpChg chg="mod">
          <ac:chgData name="Edwin van Wijk" userId="b57533ae3ce3bd52" providerId="LiveId" clId="{D70317EB-563E-4C4B-8157-513C1F421930}" dt="2021-04-08T12:59:44.514" v="225" actId="1035"/>
          <ac:grpSpMkLst>
            <pc:docMk/>
            <pc:sldMk cId="4185302128" sldId="2076137624"/>
            <ac:grpSpMk id="16" creationId="{CE4475D9-9AC1-4AA2-AC9C-93133CF7FFF9}"/>
          </ac:grpSpMkLst>
        </pc:grpChg>
        <pc:grpChg chg="mod">
          <ac:chgData name="Edwin van Wijk" userId="b57533ae3ce3bd52" providerId="LiveId" clId="{D70317EB-563E-4C4B-8157-513C1F421930}" dt="2021-04-08T12:59:44.514" v="225" actId="1035"/>
          <ac:grpSpMkLst>
            <pc:docMk/>
            <pc:sldMk cId="4185302128" sldId="2076137624"/>
            <ac:grpSpMk id="17" creationId="{2B9E6F1E-2FA1-4BFD-8353-B5D62A404AD9}"/>
          </ac:grpSpMkLst>
        </pc:grpChg>
        <pc:grpChg chg="mod">
          <ac:chgData name="Edwin van Wijk" userId="b57533ae3ce3bd52" providerId="LiveId" clId="{D70317EB-563E-4C4B-8157-513C1F421930}" dt="2021-04-08T12:59:44.514" v="225" actId="1035"/>
          <ac:grpSpMkLst>
            <pc:docMk/>
            <pc:sldMk cId="4185302128" sldId="2076137624"/>
            <ac:grpSpMk id="50" creationId="{BED798C7-5F43-471B-B5FC-1E36A47339A7}"/>
          </ac:grpSpMkLst>
        </pc:grpChg>
        <pc:grpChg chg="mod">
          <ac:chgData name="Edwin van Wijk" userId="b57533ae3ce3bd52" providerId="LiveId" clId="{D70317EB-563E-4C4B-8157-513C1F421930}" dt="2021-04-08T12:59:44.514" v="225" actId="1035"/>
          <ac:grpSpMkLst>
            <pc:docMk/>
            <pc:sldMk cId="4185302128" sldId="2076137624"/>
            <ac:grpSpMk id="54" creationId="{F5F08E53-3273-4004-B556-A81353DED661}"/>
          </ac:grpSpMkLst>
        </pc:grpChg>
        <pc:grpChg chg="mod">
          <ac:chgData name="Edwin van Wijk" userId="b57533ae3ce3bd52" providerId="LiveId" clId="{D70317EB-563E-4C4B-8157-513C1F421930}" dt="2021-04-08T12:59:44.514" v="225" actId="1035"/>
          <ac:grpSpMkLst>
            <pc:docMk/>
            <pc:sldMk cId="4185302128" sldId="2076137624"/>
            <ac:grpSpMk id="93" creationId="{5FA03A56-C2B1-448B-BF3F-77A0F0CF7C1F}"/>
          </ac:grpSpMkLst>
        </pc:grpChg>
        <pc:grpChg chg="mod">
          <ac:chgData name="Edwin van Wijk" userId="b57533ae3ce3bd52" providerId="LiveId" clId="{D70317EB-563E-4C4B-8157-513C1F421930}" dt="2021-04-08T12:59:44.514" v="225" actId="1035"/>
          <ac:grpSpMkLst>
            <pc:docMk/>
            <pc:sldMk cId="4185302128" sldId="2076137624"/>
            <ac:grpSpMk id="94" creationId="{A5DED158-D70D-4CE8-A554-6070C544393F}"/>
          </ac:grpSpMkLst>
        </pc:grp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6" creationId="{77FD437C-195D-4E6B-8F21-9C12848BFF48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7" creationId="{BA4FE5B3-170F-4B74-B386-94B37B25D7A9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8" creationId="{382AE4C4-B8EF-458B-B27F-00152EC17745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34" creationId="{4B4E5243-5AEC-4CD3-8333-7AE18FCF631A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35" creationId="{6A2C2DC4-2DC3-4573-8D9E-E8CE27ED207E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39" creationId="{EADAE8C5-DB57-476A-BA24-AEE3A85885E2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43" creationId="{8D6FC6DD-13F6-4FC3-8647-99F7B7707151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45" creationId="{DEDBE1B0-0F88-4ED3-8D2E-76CAD5471F5B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46" creationId="{9E3A20E6-2679-498E-81F7-9B6CB2E3B2A5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48" creationId="{9D187ADA-DF26-451E-A61C-EDF5235F8FA8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49" creationId="{F1728CA2-D2F5-428A-82FE-859EAFEAAD5D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52" creationId="{B5C71794-E32E-4F90-80ED-1CE15FAA6D94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53" creationId="{8CF102F8-C4B8-4333-9725-F52F4665B7E3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56" creationId="{F1E81F56-E909-4270-B891-92FC68B4ECDF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69" creationId="{8A387AE3-6E15-4DBA-82DC-B9D1C4855F14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70" creationId="{C53CFE0F-0975-4EEF-8454-A2ABE14CF678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71" creationId="{6D62A17A-AD4D-48B5-811B-41661D1D825A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73" creationId="{9D9E7975-8A4E-4631-93B9-5C90FDF62825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79" creationId="{5E00094E-8B24-41A1-A727-A2B1D082AFF5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80" creationId="{DA225AA3-F9EC-4E21-8DC3-2C4DF4259997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1028" creationId="{EACC36A8-9005-4F6F-BFAE-21C26F532A84}"/>
          </ac:picMkLst>
        </pc:picChg>
        <pc:picChg chg="mod">
          <ac:chgData name="Edwin van Wijk" userId="b57533ae3ce3bd52" providerId="LiveId" clId="{D70317EB-563E-4C4B-8157-513C1F421930}" dt="2021-04-08T12:59:44.514" v="225" actId="1035"/>
          <ac:picMkLst>
            <pc:docMk/>
            <pc:sldMk cId="4185302128" sldId="2076137624"/>
            <ac:picMk id="1030" creationId="{B988DDEC-09A2-4F9D-9FFF-997E659EF9A8}"/>
          </ac:picMkLst>
        </pc:pic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12" creationId="{D36D6F26-C0BE-454B-96D9-206E5C4ECBB1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14" creationId="{2120D49E-AB49-4DFD-AB34-2724E47EC851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18" creationId="{8D05325F-9294-4D86-93F0-087F13419503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19" creationId="{3BC3C4BC-392B-42A0-9456-8241C75B6A04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20" creationId="{25850D2E-A9E6-4BE2-B2A8-F28FC61292BB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21" creationId="{92F430D0-8366-4B81-866A-10F5EE3B9F07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23" creationId="{CD95313A-8D5F-4AFB-8436-728A50E305BA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24" creationId="{89F58D9C-7B85-4EA1-9E49-90C4E898634A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25" creationId="{D3E1A663-47E9-4AEB-85B2-47D991007D1A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26" creationId="{D401912A-5E0E-4B9B-BCD4-DCE04E030389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27" creationId="{875D27C8-896E-4D67-8614-3A2EB1D099F5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28" creationId="{96700521-F2FA-4521-B2BF-62D98C918336}"/>
          </ac:cxnSpMkLst>
        </pc:cxnChg>
        <pc:cxnChg chg="add 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63" creationId="{267727FA-0D96-4C52-8C84-C72C315EFE83}"/>
          </ac:cxnSpMkLst>
        </pc:cxnChg>
        <pc:cxnChg chg="del mod">
          <ac:chgData name="Edwin van Wijk" userId="b57533ae3ce3bd52" providerId="LiveId" clId="{D70317EB-563E-4C4B-8157-513C1F421930}" dt="2021-03-25T19:42:36.635" v="149" actId="478"/>
          <ac:cxnSpMkLst>
            <pc:docMk/>
            <pc:sldMk cId="4185302128" sldId="2076137624"/>
            <ac:cxnSpMk id="67" creationId="{C41A410F-72FD-4290-B8DE-636B31274D76}"/>
          </ac:cxnSpMkLst>
        </pc:cxnChg>
        <pc:cxnChg chg="del mod">
          <ac:chgData name="Edwin van Wijk" userId="b57533ae3ce3bd52" providerId="LiveId" clId="{D70317EB-563E-4C4B-8157-513C1F421930}" dt="2021-03-25T19:42:36.635" v="149" actId="478"/>
          <ac:cxnSpMkLst>
            <pc:docMk/>
            <pc:sldMk cId="4185302128" sldId="2076137624"/>
            <ac:cxnSpMk id="74" creationId="{D8E576A5-3586-449E-8858-DBC0B1CB5DAD}"/>
          </ac:cxnSpMkLst>
        </pc:cxnChg>
        <pc:cxnChg chg="del">
          <ac:chgData name="Edwin van Wijk" userId="b57533ae3ce3bd52" providerId="LiveId" clId="{D70317EB-563E-4C4B-8157-513C1F421930}" dt="2021-03-25T19:42:36.635" v="149" actId="478"/>
          <ac:cxnSpMkLst>
            <pc:docMk/>
            <pc:sldMk cId="4185302128" sldId="2076137624"/>
            <ac:cxnSpMk id="85" creationId="{D19F92F4-F3FE-433F-8C55-178C4B7D67ED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95" creationId="{6048A0D6-C6C0-44E5-862B-74CC8BF62BB9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96" creationId="{9BCE47E2-498F-4CD7-9956-80E9B5DA0FF2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97" creationId="{C51F7B35-A8D2-406D-8AC0-A20D9CB339DD}"/>
          </ac:cxnSpMkLst>
        </pc:cxnChg>
        <pc:cxnChg chg="mod">
          <ac:chgData name="Edwin van Wijk" userId="b57533ae3ce3bd52" providerId="LiveId" clId="{D70317EB-563E-4C4B-8157-513C1F421930}" dt="2021-04-08T12:59:44.514" v="225" actId="1035"/>
          <ac:cxnSpMkLst>
            <pc:docMk/>
            <pc:sldMk cId="4185302128" sldId="2076137624"/>
            <ac:cxnSpMk id="98" creationId="{AF9B9331-B1A4-4228-B303-EFB7C8CCA08C}"/>
          </ac:cxnSpMkLst>
        </pc:cxnChg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3645276058" sldId="2076137643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426088795" sldId="2076137657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2162106796" sldId="2076137672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78881436" sldId="2076137674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1405356808" sldId="2076137675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1465305629" sldId="2076137676"/>
        </pc:sldMkLst>
      </pc:sldChg>
      <pc:sldChg chg="del">
        <pc:chgData name="Edwin van Wijk" userId="b57533ae3ce3bd52" providerId="LiveId" clId="{D70317EB-563E-4C4B-8157-513C1F421930}" dt="2021-03-25T19:39:03.894" v="116" actId="47"/>
        <pc:sldMkLst>
          <pc:docMk/>
          <pc:sldMk cId="3670886921" sldId="2076137682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2718830089" sldId="2076137684"/>
        </pc:sldMkLst>
      </pc:sldChg>
      <pc:sldChg chg="del">
        <pc:chgData name="Edwin van Wijk" userId="b57533ae3ce3bd52" providerId="LiveId" clId="{D70317EB-563E-4C4B-8157-513C1F421930}" dt="2021-03-25T19:39:03.894" v="116" actId="47"/>
        <pc:sldMkLst>
          <pc:docMk/>
          <pc:sldMk cId="3902658407" sldId="2076137687"/>
        </pc:sldMkLst>
      </pc:sldChg>
      <pc:sldChg chg="modSp mod modClrScheme chgLayout">
        <pc:chgData name="Edwin van Wijk" userId="b57533ae3ce3bd52" providerId="LiveId" clId="{D70317EB-563E-4C4B-8157-513C1F421930}" dt="2021-03-25T19:43:48.054" v="161" actId="12"/>
        <pc:sldMkLst>
          <pc:docMk/>
          <pc:sldMk cId="1319861072" sldId="2076137699"/>
        </pc:sldMkLst>
        <pc:spChg chg="mod ord">
          <ac:chgData name="Edwin van Wijk" userId="b57533ae3ce3bd52" providerId="LiveId" clId="{D70317EB-563E-4C4B-8157-513C1F421930}" dt="2021-03-25T19:43:38.717" v="159" actId="700"/>
          <ac:spMkLst>
            <pc:docMk/>
            <pc:sldMk cId="1319861072" sldId="2076137699"/>
            <ac:spMk id="2" creationId="{E47CEF2C-5971-4F3A-B2EF-BB80D2DF3483}"/>
          </ac:spMkLst>
        </pc:spChg>
        <pc:spChg chg="mod ord">
          <ac:chgData name="Edwin van Wijk" userId="b57533ae3ce3bd52" providerId="LiveId" clId="{D70317EB-563E-4C4B-8157-513C1F421930}" dt="2021-03-25T19:43:48.054" v="161" actId="12"/>
          <ac:spMkLst>
            <pc:docMk/>
            <pc:sldMk cId="1319861072" sldId="2076137699"/>
            <ac:spMk id="4" creationId="{6BBA11E7-AF3E-4569-92F4-9B86F024F29A}"/>
          </ac:spMkLst>
        </pc:spChg>
      </pc:sldChg>
      <pc:sldChg chg="mod modClrScheme chgLayout">
        <pc:chgData name="Edwin van Wijk" userId="b57533ae3ce3bd52" providerId="LiveId" clId="{D70317EB-563E-4C4B-8157-513C1F421930}" dt="2021-03-25T19:34:50.499" v="92" actId="700"/>
        <pc:sldMkLst>
          <pc:docMk/>
          <pc:sldMk cId="2878110448" sldId="2076137707"/>
        </pc:sldMkLst>
      </pc:sldChg>
      <pc:sldChg chg="del">
        <pc:chgData name="Edwin van Wijk" userId="b57533ae3ce3bd52" providerId="LiveId" clId="{D70317EB-563E-4C4B-8157-513C1F421930}" dt="2021-03-25T19:35:12.391" v="93" actId="47"/>
        <pc:sldMkLst>
          <pc:docMk/>
          <pc:sldMk cId="820105921" sldId="2076137736"/>
        </pc:sldMkLst>
      </pc:sldChg>
      <pc:sldChg chg="del">
        <pc:chgData name="Edwin van Wijk" userId="b57533ae3ce3bd52" providerId="LiveId" clId="{D70317EB-563E-4C4B-8157-513C1F421930}" dt="2021-03-25T19:35:12.391" v="93" actId="47"/>
        <pc:sldMkLst>
          <pc:docMk/>
          <pc:sldMk cId="947446481" sldId="2076137737"/>
        </pc:sldMkLst>
      </pc:sldChg>
      <pc:sldChg chg="addSp delSp modSp mod">
        <pc:chgData name="Edwin van Wijk" userId="b57533ae3ce3bd52" providerId="LiveId" clId="{D70317EB-563E-4C4B-8157-513C1F421930}" dt="2021-03-25T19:45:48.660" v="192" actId="1076"/>
        <pc:sldMkLst>
          <pc:docMk/>
          <pc:sldMk cId="783832177" sldId="2076137739"/>
        </pc:sldMkLst>
        <pc:spChg chg="mod">
          <ac:chgData name="Edwin van Wijk" userId="b57533ae3ce3bd52" providerId="LiveId" clId="{D70317EB-563E-4C4B-8157-513C1F421930}" dt="2021-03-25T19:45:48.660" v="192" actId="1076"/>
          <ac:spMkLst>
            <pc:docMk/>
            <pc:sldMk cId="783832177" sldId="2076137739"/>
            <ac:spMk id="5" creationId="{9B3BB442-307B-498A-8117-A9B3A1229F24}"/>
          </ac:spMkLst>
        </pc:spChg>
        <pc:spChg chg="mod">
          <ac:chgData name="Edwin van Wijk" userId="b57533ae3ce3bd52" providerId="LiveId" clId="{D70317EB-563E-4C4B-8157-513C1F421930}" dt="2021-03-25T19:44:46.459" v="165" actId="27803"/>
          <ac:spMkLst>
            <pc:docMk/>
            <pc:sldMk cId="783832177" sldId="2076137739"/>
            <ac:spMk id="7" creationId="{5219EB3B-177F-43DB-B5EA-9862F342E94B}"/>
          </ac:spMkLst>
        </pc:spChg>
        <pc:spChg chg="mod">
          <ac:chgData name="Edwin van Wijk" userId="b57533ae3ce3bd52" providerId="LiveId" clId="{D70317EB-563E-4C4B-8157-513C1F421930}" dt="2021-03-25T19:44:46.459" v="165" actId="27803"/>
          <ac:spMkLst>
            <pc:docMk/>
            <pc:sldMk cId="783832177" sldId="2076137739"/>
            <ac:spMk id="8" creationId="{6AFBB8B1-78C8-4ACE-AE8B-1FDE0CEEE0E9}"/>
          </ac:spMkLst>
        </pc:spChg>
        <pc:spChg chg="mod">
          <ac:chgData name="Edwin van Wijk" userId="b57533ae3ce3bd52" providerId="LiveId" clId="{D70317EB-563E-4C4B-8157-513C1F421930}" dt="2021-03-25T19:44:46.459" v="165" actId="27803"/>
          <ac:spMkLst>
            <pc:docMk/>
            <pc:sldMk cId="783832177" sldId="2076137739"/>
            <ac:spMk id="9" creationId="{75BF160F-30B7-4B26-A57B-EFE7BEE643FD}"/>
          </ac:spMkLst>
        </pc:spChg>
        <pc:spChg chg="mod">
          <ac:chgData name="Edwin van Wijk" userId="b57533ae3ce3bd52" providerId="LiveId" clId="{D70317EB-563E-4C4B-8157-513C1F421930}" dt="2021-03-25T19:44:46.459" v="165" actId="27803"/>
          <ac:spMkLst>
            <pc:docMk/>
            <pc:sldMk cId="783832177" sldId="2076137739"/>
            <ac:spMk id="10" creationId="{3C0DCDBD-6C8E-4489-BDCA-043D22938D0A}"/>
          </ac:spMkLst>
        </pc:spChg>
        <pc:spChg chg="mod">
          <ac:chgData name="Edwin van Wijk" userId="b57533ae3ce3bd52" providerId="LiveId" clId="{D70317EB-563E-4C4B-8157-513C1F421930}" dt="2021-03-25T19:44:50.700" v="166" actId="14100"/>
          <ac:spMkLst>
            <pc:docMk/>
            <pc:sldMk cId="783832177" sldId="2076137739"/>
            <ac:spMk id="11" creationId="{753740DC-D6BB-44AD-87F7-F4B0B1D1AB30}"/>
          </ac:spMkLst>
        </pc:spChg>
        <pc:spChg chg="mod">
          <ac:chgData name="Edwin van Wijk" userId="b57533ae3ce3bd52" providerId="LiveId" clId="{D70317EB-563E-4C4B-8157-513C1F421930}" dt="2021-03-25T19:44:46.459" v="165" actId="27803"/>
          <ac:spMkLst>
            <pc:docMk/>
            <pc:sldMk cId="783832177" sldId="2076137739"/>
            <ac:spMk id="12" creationId="{D39B4FAB-4FFE-4271-AE77-D015CA6A4E1D}"/>
          </ac:spMkLst>
        </pc:spChg>
        <pc:spChg chg="del">
          <ac:chgData name="Edwin van Wijk" userId="b57533ae3ce3bd52" providerId="LiveId" clId="{D70317EB-563E-4C4B-8157-513C1F421930}" dt="2021-03-25T19:31:51.885" v="2" actId="478"/>
          <ac:spMkLst>
            <pc:docMk/>
            <pc:sldMk cId="783832177" sldId="2076137739"/>
            <ac:spMk id="16" creationId="{A2E230C0-0483-460F-AD5F-3FF84CAA9FE5}"/>
          </ac:spMkLst>
        </pc:spChg>
        <pc:spChg chg="del">
          <ac:chgData name="Edwin van Wijk" userId="b57533ae3ce3bd52" providerId="LiveId" clId="{D70317EB-563E-4C4B-8157-513C1F421930}" dt="2021-03-25T19:31:51.885" v="2" actId="478"/>
          <ac:spMkLst>
            <pc:docMk/>
            <pc:sldMk cId="783832177" sldId="2076137739"/>
            <ac:spMk id="21" creationId="{4D096D15-9FF9-4270-81F9-6A9768FFCE8E}"/>
          </ac:spMkLst>
        </pc:spChg>
        <pc:spChg chg="del">
          <ac:chgData name="Edwin van Wijk" userId="b57533ae3ce3bd52" providerId="LiveId" clId="{D70317EB-563E-4C4B-8157-513C1F421930}" dt="2021-03-25T19:31:51.885" v="2" actId="478"/>
          <ac:spMkLst>
            <pc:docMk/>
            <pc:sldMk cId="783832177" sldId="2076137739"/>
            <ac:spMk id="32" creationId="{D0E3E16D-EAEB-422B-896B-2BDD1A8D2201}"/>
          </ac:spMkLst>
        </pc:spChg>
        <pc:spChg chg="del">
          <ac:chgData name="Edwin van Wijk" userId="b57533ae3ce3bd52" providerId="LiveId" clId="{D70317EB-563E-4C4B-8157-513C1F421930}" dt="2021-03-25T19:31:51.885" v="2" actId="478"/>
          <ac:spMkLst>
            <pc:docMk/>
            <pc:sldMk cId="783832177" sldId="2076137739"/>
            <ac:spMk id="33" creationId="{AFAB2B54-29CB-4B60-AB2A-D85D0D19C029}"/>
          </ac:spMkLst>
        </pc:spChg>
        <pc:spChg chg="del">
          <ac:chgData name="Edwin van Wijk" userId="b57533ae3ce3bd52" providerId="LiveId" clId="{D70317EB-563E-4C4B-8157-513C1F421930}" dt="2021-03-25T19:31:51.885" v="2" actId="478"/>
          <ac:spMkLst>
            <pc:docMk/>
            <pc:sldMk cId="783832177" sldId="2076137739"/>
            <ac:spMk id="34" creationId="{5DB54AFE-7C9F-4175-A934-8B43B481538C}"/>
          </ac:spMkLst>
        </pc:spChg>
        <pc:spChg chg="del">
          <ac:chgData name="Edwin van Wijk" userId="b57533ae3ce3bd52" providerId="LiveId" clId="{D70317EB-563E-4C4B-8157-513C1F421930}" dt="2021-03-25T19:31:41.557" v="0" actId="478"/>
          <ac:spMkLst>
            <pc:docMk/>
            <pc:sldMk cId="783832177" sldId="2076137739"/>
            <ac:spMk id="35" creationId="{967271C1-B5CA-4124-8163-885A2F4056A0}"/>
          </ac:spMkLst>
        </pc:spChg>
        <pc:grpChg chg="mod">
          <ac:chgData name="Edwin van Wijk" userId="b57533ae3ce3bd52" providerId="LiveId" clId="{D70317EB-563E-4C4B-8157-513C1F421930}" dt="2021-03-25T19:45:48.660" v="192" actId="1076"/>
          <ac:grpSpMkLst>
            <pc:docMk/>
            <pc:sldMk cId="783832177" sldId="2076137739"/>
            <ac:grpSpMk id="6" creationId="{E0FDF311-7C46-4EBF-8B1C-A99F39DFCF3C}"/>
          </ac:grpSpMkLst>
        </pc:grpChg>
        <pc:grpChg chg="del">
          <ac:chgData name="Edwin van Wijk" userId="b57533ae3ce3bd52" providerId="LiveId" clId="{D70317EB-563E-4C4B-8157-513C1F421930}" dt="2021-03-25T19:31:51.885" v="2" actId="478"/>
          <ac:grpSpMkLst>
            <pc:docMk/>
            <pc:sldMk cId="783832177" sldId="2076137739"/>
            <ac:grpSpMk id="24" creationId="{F81F2491-151D-4960-BA30-DBDA67D00346}"/>
          </ac:grpSpMkLst>
        </pc:grpChg>
        <pc:picChg chg="del">
          <ac:chgData name="Edwin van Wijk" userId="b57533ae3ce3bd52" providerId="LiveId" clId="{D70317EB-563E-4C4B-8157-513C1F421930}" dt="2021-03-25T19:31:41.557" v="0" actId="478"/>
          <ac:picMkLst>
            <pc:docMk/>
            <pc:sldMk cId="783832177" sldId="2076137739"/>
            <ac:picMk id="3" creationId="{18C6270C-471C-D646-B5AA-6B2E861B20C4}"/>
          </ac:picMkLst>
        </pc:picChg>
        <pc:picChg chg="add del mod">
          <ac:chgData name="Edwin van Wijk" userId="b57533ae3ce3bd52" providerId="LiveId" clId="{D70317EB-563E-4C4B-8157-513C1F421930}" dt="2021-03-25T19:44:46.459" v="165" actId="27803"/>
          <ac:picMkLst>
            <pc:docMk/>
            <pc:sldMk cId="783832177" sldId="2076137739"/>
            <ac:picMk id="4" creationId="{E0FDF311-7C46-4EBF-8B1C-A99F39DFCF3C}"/>
          </ac:picMkLst>
        </pc:picChg>
        <pc:picChg chg="del">
          <ac:chgData name="Edwin van Wijk" userId="b57533ae3ce3bd52" providerId="LiveId" clId="{D70317EB-563E-4C4B-8157-513C1F421930}" dt="2021-03-25T19:31:51.885" v="2" actId="478"/>
          <ac:picMkLst>
            <pc:docMk/>
            <pc:sldMk cId="783832177" sldId="2076137739"/>
            <ac:picMk id="13" creationId="{3A25177B-4D78-44C2-8094-89E6041E472E}"/>
          </ac:picMkLst>
        </pc:picChg>
        <pc:picChg chg="del">
          <ac:chgData name="Edwin van Wijk" userId="b57533ae3ce3bd52" providerId="LiveId" clId="{D70317EB-563E-4C4B-8157-513C1F421930}" dt="2021-03-25T19:31:51.885" v="2" actId="478"/>
          <ac:picMkLst>
            <pc:docMk/>
            <pc:sldMk cId="783832177" sldId="2076137739"/>
            <ac:picMk id="15" creationId="{5F7057C2-CC8D-4D5B-A19B-9112AC859251}"/>
          </ac:picMkLst>
        </pc:picChg>
        <pc:picChg chg="del">
          <ac:chgData name="Edwin van Wijk" userId="b57533ae3ce3bd52" providerId="LiveId" clId="{D70317EB-563E-4C4B-8157-513C1F421930}" dt="2021-03-25T19:31:51.885" v="2" actId="478"/>
          <ac:picMkLst>
            <pc:docMk/>
            <pc:sldMk cId="783832177" sldId="2076137739"/>
            <ac:picMk id="23" creationId="{E80F6F59-BFAE-4463-A05C-3E9F346E4036}"/>
          </ac:picMkLst>
        </pc:picChg>
        <pc:picChg chg="del">
          <ac:chgData name="Edwin van Wijk" userId="b57533ae3ce3bd52" providerId="LiveId" clId="{D70317EB-563E-4C4B-8157-513C1F421930}" dt="2021-03-25T19:31:51.885" v="2" actId="478"/>
          <ac:picMkLst>
            <pc:docMk/>
            <pc:sldMk cId="783832177" sldId="2076137739"/>
            <ac:picMk id="30" creationId="{CFE8F5A3-8FEB-45DE-BADE-8A4767F53CFA}"/>
          </ac:picMkLst>
        </pc:picChg>
        <pc:picChg chg="del">
          <ac:chgData name="Edwin van Wijk" userId="b57533ae3ce3bd52" providerId="LiveId" clId="{D70317EB-563E-4C4B-8157-513C1F421930}" dt="2021-03-25T19:31:51.885" v="2" actId="478"/>
          <ac:picMkLst>
            <pc:docMk/>
            <pc:sldMk cId="783832177" sldId="2076137739"/>
            <ac:picMk id="31" creationId="{E0B82185-953E-438A-AB4E-6F035C2B3885}"/>
          </ac:picMkLst>
        </pc:picChg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3238050396" sldId="2076137742"/>
        </pc:sldMkLst>
      </pc:sldChg>
      <pc:sldChg chg="del">
        <pc:chgData name="Edwin van Wijk" userId="b57533ae3ce3bd52" providerId="LiveId" clId="{D70317EB-563E-4C4B-8157-513C1F421930}" dt="2021-03-25T19:35:32.781" v="95" actId="47"/>
        <pc:sldMkLst>
          <pc:docMk/>
          <pc:sldMk cId="2594655255" sldId="2076137743"/>
        </pc:sldMkLst>
      </pc:sldChg>
      <pc:sldChg chg="modSp mod">
        <pc:chgData name="Edwin van Wijk" userId="b57533ae3ce3bd52" providerId="LiveId" clId="{D70317EB-563E-4C4B-8157-513C1F421930}" dt="2021-04-08T12:59:06.065" v="219" actId="20577"/>
        <pc:sldMkLst>
          <pc:docMk/>
          <pc:sldMk cId="3924880420" sldId="2076137770"/>
        </pc:sldMkLst>
        <pc:spChg chg="mod">
          <ac:chgData name="Edwin van Wijk" userId="b57533ae3ce3bd52" providerId="LiveId" clId="{D70317EB-563E-4C4B-8157-513C1F421930}" dt="2021-04-08T12:59:06.065" v="219" actId="20577"/>
          <ac:spMkLst>
            <pc:docMk/>
            <pc:sldMk cId="3924880420" sldId="2076137770"/>
            <ac:spMk id="3" creationId="{F89502ED-B006-0C46-914A-9E12947C6BA8}"/>
          </ac:spMkLst>
        </pc:spChg>
      </pc:sldChg>
      <pc:sldChg chg="delSp modSp mod">
        <pc:chgData name="Edwin van Wijk" userId="b57533ae3ce3bd52" providerId="LiveId" clId="{D70317EB-563E-4C4B-8157-513C1F421930}" dt="2021-03-25T19:48:32.345" v="214" actId="1076"/>
        <pc:sldMkLst>
          <pc:docMk/>
          <pc:sldMk cId="1962931442" sldId="2076137771"/>
        </pc:sldMkLst>
        <pc:spChg chg="del">
          <ac:chgData name="Edwin van Wijk" userId="b57533ae3ce3bd52" providerId="LiveId" clId="{D70317EB-563E-4C4B-8157-513C1F421930}" dt="2021-03-25T19:47:37.672" v="200" actId="478"/>
          <ac:spMkLst>
            <pc:docMk/>
            <pc:sldMk cId="1962931442" sldId="2076137771"/>
            <ac:spMk id="12" creationId="{5C49174F-BA1B-4062-9062-AB5976F41984}"/>
          </ac:spMkLst>
        </pc:spChg>
        <pc:spChg chg="mod">
          <ac:chgData name="Edwin van Wijk" userId="b57533ae3ce3bd52" providerId="LiveId" clId="{D70317EB-563E-4C4B-8157-513C1F421930}" dt="2021-03-25T19:34:28.256" v="91" actId="1076"/>
          <ac:spMkLst>
            <pc:docMk/>
            <pc:sldMk cId="1962931442" sldId="2076137771"/>
            <ac:spMk id="13" creationId="{7DECC042-0A99-4F6B-8902-68AEA080CCC3}"/>
          </ac:spMkLst>
        </pc:spChg>
        <pc:spChg chg="del">
          <ac:chgData name="Edwin van Wijk" userId="b57533ae3ce3bd52" providerId="LiveId" clId="{D70317EB-563E-4C4B-8157-513C1F421930}" dt="2021-03-25T19:34:23.479" v="90" actId="478"/>
          <ac:spMkLst>
            <pc:docMk/>
            <pc:sldMk cId="1962931442" sldId="2076137771"/>
            <ac:spMk id="17" creationId="{2D2CF944-E818-4010-A2A4-0258E2DA12C6}"/>
          </ac:spMkLst>
        </pc:spChg>
        <pc:spChg chg="mod">
          <ac:chgData name="Edwin van Wijk" userId="b57533ae3ce3bd52" providerId="LiveId" clId="{D70317EB-563E-4C4B-8157-513C1F421930}" dt="2021-03-25T19:48:18.624" v="209" actId="1076"/>
          <ac:spMkLst>
            <pc:docMk/>
            <pc:sldMk cId="1962931442" sldId="2076137771"/>
            <ac:spMk id="18" creationId="{E00F6721-AFA1-44F4-A3B0-9D3E2ABA2D96}"/>
          </ac:spMkLst>
        </pc:spChg>
        <pc:spChg chg="del">
          <ac:chgData name="Edwin van Wijk" userId="b57533ae3ce3bd52" providerId="LiveId" clId="{D70317EB-563E-4C4B-8157-513C1F421930}" dt="2021-03-25T19:34:23.479" v="90" actId="478"/>
          <ac:spMkLst>
            <pc:docMk/>
            <pc:sldMk cId="1962931442" sldId="2076137771"/>
            <ac:spMk id="21" creationId="{0F8815AE-8940-4DAF-A409-84ADE9814D27}"/>
          </ac:spMkLst>
        </pc:spChg>
        <pc:spChg chg="mod">
          <ac:chgData name="Edwin van Wijk" userId="b57533ae3ce3bd52" providerId="LiveId" clId="{D70317EB-563E-4C4B-8157-513C1F421930}" dt="2021-03-25T19:47:54.809" v="202" actId="1076"/>
          <ac:spMkLst>
            <pc:docMk/>
            <pc:sldMk cId="1962931442" sldId="2076137771"/>
            <ac:spMk id="25" creationId="{60B408F8-DAA9-41F2-837A-C74F96F38707}"/>
          </ac:spMkLst>
        </pc:spChg>
        <pc:spChg chg="mod">
          <ac:chgData name="Edwin van Wijk" userId="b57533ae3ce3bd52" providerId="LiveId" clId="{D70317EB-563E-4C4B-8157-513C1F421930}" dt="2021-03-25T19:48:18.624" v="209" actId="1076"/>
          <ac:spMkLst>
            <pc:docMk/>
            <pc:sldMk cId="1962931442" sldId="2076137771"/>
            <ac:spMk id="26" creationId="{0286220B-0DC0-46BE-A5E6-B4F8132C5664}"/>
          </ac:spMkLst>
        </pc:spChg>
        <pc:spChg chg="del">
          <ac:chgData name="Edwin van Wijk" userId="b57533ae3ce3bd52" providerId="LiveId" clId="{D70317EB-563E-4C4B-8157-513C1F421930}" dt="2021-03-25T19:34:23.479" v="90" actId="478"/>
          <ac:spMkLst>
            <pc:docMk/>
            <pc:sldMk cId="1962931442" sldId="2076137771"/>
            <ac:spMk id="28" creationId="{27A90BE7-8F9F-4960-9591-7BEB7A0B83A6}"/>
          </ac:spMkLst>
        </pc:spChg>
        <pc:spChg chg="del">
          <ac:chgData name="Edwin van Wijk" userId="b57533ae3ce3bd52" providerId="LiveId" clId="{D70317EB-563E-4C4B-8157-513C1F421930}" dt="2021-03-25T19:47:57.679" v="203" actId="478"/>
          <ac:spMkLst>
            <pc:docMk/>
            <pc:sldMk cId="1962931442" sldId="2076137771"/>
            <ac:spMk id="29" creationId="{0858D67E-60F2-4C29-B654-8356A4164ACB}"/>
          </ac:spMkLst>
        </pc:spChg>
        <pc:spChg chg="mod">
          <ac:chgData name="Edwin van Wijk" userId="b57533ae3ce3bd52" providerId="LiveId" clId="{D70317EB-563E-4C4B-8157-513C1F421930}" dt="2021-03-25T19:48:09.637" v="206" actId="1076"/>
          <ac:spMkLst>
            <pc:docMk/>
            <pc:sldMk cId="1962931442" sldId="2076137771"/>
            <ac:spMk id="30" creationId="{94689097-9E45-4B93-8018-2C70AE3A0D2B}"/>
          </ac:spMkLst>
        </pc:spChg>
        <pc:grpChg chg="del">
          <ac:chgData name="Edwin van Wijk" userId="b57533ae3ce3bd52" providerId="LiveId" clId="{D70317EB-563E-4C4B-8157-513C1F421930}" dt="2021-03-25T19:34:23.479" v="90" actId="478"/>
          <ac:grpSpMkLst>
            <pc:docMk/>
            <pc:sldMk cId="1962931442" sldId="2076137771"/>
            <ac:grpSpMk id="36" creationId="{343130BC-90C1-4A12-8E6C-A8E0435A86A9}"/>
          </ac:grpSpMkLst>
        </pc:grpChg>
        <pc:grpChg chg="del">
          <ac:chgData name="Edwin van Wijk" userId="b57533ae3ce3bd52" providerId="LiveId" clId="{D70317EB-563E-4C4B-8157-513C1F421930}" dt="2021-03-25T19:34:23.479" v="90" actId="478"/>
          <ac:grpSpMkLst>
            <pc:docMk/>
            <pc:sldMk cId="1962931442" sldId="2076137771"/>
            <ac:grpSpMk id="37" creationId="{B05210AA-44F8-4DF0-8A91-DBBE700ED009}"/>
          </ac:grpSpMkLst>
        </pc:grpChg>
        <pc:picChg chg="mod">
          <ac:chgData name="Edwin van Wijk" userId="b57533ae3ce3bd52" providerId="LiveId" clId="{D70317EB-563E-4C4B-8157-513C1F421930}" dt="2021-03-25T19:48:32.345" v="214" actId="1076"/>
          <ac:picMkLst>
            <pc:docMk/>
            <pc:sldMk cId="1962931442" sldId="2076137771"/>
            <ac:picMk id="3" creationId="{0C9B90B9-BE20-8441-9AF8-2B38F7C92021}"/>
          </ac:picMkLst>
        </pc:picChg>
        <pc:picChg chg="del">
          <ac:chgData name="Edwin van Wijk" userId="b57533ae3ce3bd52" providerId="LiveId" clId="{D70317EB-563E-4C4B-8157-513C1F421930}" dt="2021-03-25T19:47:32.616" v="199" actId="478"/>
          <ac:picMkLst>
            <pc:docMk/>
            <pc:sldMk cId="1962931442" sldId="2076137771"/>
            <ac:picMk id="11" creationId="{DC101C2E-7444-488E-B084-B0C18FAA8C71}"/>
          </ac:picMkLst>
        </pc:picChg>
        <pc:picChg chg="del">
          <ac:chgData name="Edwin van Wijk" userId="b57533ae3ce3bd52" providerId="LiveId" clId="{D70317EB-563E-4C4B-8157-513C1F421930}" dt="2021-03-25T19:34:23.479" v="90" actId="478"/>
          <ac:picMkLst>
            <pc:docMk/>
            <pc:sldMk cId="1962931442" sldId="2076137771"/>
            <ac:picMk id="16" creationId="{97009895-09AC-4F96-AFF0-B89639C54D9B}"/>
          </ac:picMkLst>
        </pc:picChg>
        <pc:picChg chg="del">
          <ac:chgData name="Edwin van Wijk" userId="b57533ae3ce3bd52" providerId="LiveId" clId="{D70317EB-563E-4C4B-8157-513C1F421930}" dt="2021-03-25T19:34:23.479" v="90" actId="478"/>
          <ac:picMkLst>
            <pc:docMk/>
            <pc:sldMk cId="1962931442" sldId="2076137771"/>
            <ac:picMk id="22" creationId="{B67A8D1B-0F35-459E-870F-5F6D1FC5DF3F}"/>
          </ac:picMkLst>
        </pc:picChg>
        <pc:picChg chg="del">
          <ac:chgData name="Edwin van Wijk" userId="b57533ae3ce3bd52" providerId="LiveId" clId="{D70317EB-563E-4C4B-8157-513C1F421930}" dt="2021-03-25T19:34:23.479" v="90" actId="478"/>
          <ac:picMkLst>
            <pc:docMk/>
            <pc:sldMk cId="1962931442" sldId="2076137771"/>
            <ac:picMk id="23" creationId="{1B4825AF-D854-4550-816D-C962FD23BDE5}"/>
          </ac:picMkLst>
        </pc:picChg>
        <pc:picChg chg="del">
          <ac:chgData name="Edwin van Wijk" userId="b57533ae3ce3bd52" providerId="LiveId" clId="{D70317EB-563E-4C4B-8157-513C1F421930}" dt="2021-03-25T19:34:23.479" v="90" actId="478"/>
          <ac:picMkLst>
            <pc:docMk/>
            <pc:sldMk cId="1962931442" sldId="2076137771"/>
            <ac:picMk id="31" creationId="{7CAC4342-671C-4858-A37E-2303543FF27E}"/>
          </ac:picMkLst>
        </pc:picChg>
      </pc:sldChg>
      <pc:sldChg chg="del">
        <pc:chgData name="Edwin van Wijk" userId="b57533ae3ce3bd52" providerId="LiveId" clId="{D70317EB-563E-4C4B-8157-513C1F421930}" dt="2021-03-25T19:35:17.159" v="94" actId="47"/>
        <pc:sldMkLst>
          <pc:docMk/>
          <pc:sldMk cId="1260769811" sldId="2076137772"/>
        </pc:sldMkLst>
      </pc:sldChg>
      <pc:sldChg chg="addSp delSp modSp del mod modClrScheme chgLayout">
        <pc:chgData name="Edwin van Wijk" userId="b57533ae3ce3bd52" providerId="LiveId" clId="{D70317EB-563E-4C4B-8157-513C1F421930}" dt="2021-03-25T19:38:29.428" v="114" actId="47"/>
        <pc:sldMkLst>
          <pc:docMk/>
          <pc:sldMk cId="3052533976" sldId="2076137773"/>
        </pc:sldMkLst>
        <pc:spChg chg="add del mod ord">
          <ac:chgData name="Edwin van Wijk" userId="b57533ae3ce3bd52" providerId="LiveId" clId="{D70317EB-563E-4C4B-8157-513C1F421930}" dt="2021-03-25T19:36:00.128" v="98" actId="700"/>
          <ac:spMkLst>
            <pc:docMk/>
            <pc:sldMk cId="3052533976" sldId="2076137773"/>
            <ac:spMk id="5" creationId="{F124CC6D-1713-4BBE-AB44-C4B0C82F3242}"/>
          </ac:spMkLst>
        </pc:spChg>
        <pc:spChg chg="add del mod ord">
          <ac:chgData name="Edwin van Wijk" userId="b57533ae3ce3bd52" providerId="LiveId" clId="{D70317EB-563E-4C4B-8157-513C1F421930}" dt="2021-03-25T19:36:00.128" v="98" actId="700"/>
          <ac:spMkLst>
            <pc:docMk/>
            <pc:sldMk cId="3052533976" sldId="2076137773"/>
            <ac:spMk id="9" creationId="{DEE373A1-63DA-406D-818A-6201F2895E63}"/>
          </ac:spMkLst>
        </pc:spChg>
        <pc:spChg chg="mod">
          <ac:chgData name="Edwin van Wijk" userId="b57533ae3ce3bd52" providerId="LiveId" clId="{D70317EB-563E-4C4B-8157-513C1F421930}" dt="2021-03-25T19:36:58.694" v="107" actId="207"/>
          <ac:spMkLst>
            <pc:docMk/>
            <pc:sldMk cId="3052533976" sldId="2076137773"/>
            <ac:spMk id="51" creationId="{DD77DEF4-73C2-4A7E-ABE7-1522B9FE4AED}"/>
          </ac:spMkLst>
        </pc:spChg>
        <pc:spChg chg="mod">
          <ac:chgData name="Edwin van Wijk" userId="b57533ae3ce3bd52" providerId="LiveId" clId="{D70317EB-563E-4C4B-8157-513C1F421930}" dt="2021-03-25T19:36:58.694" v="107" actId="207"/>
          <ac:spMkLst>
            <pc:docMk/>
            <pc:sldMk cId="3052533976" sldId="2076137773"/>
            <ac:spMk id="55" creationId="{9A276B59-64FE-40FA-B6F2-328B6D6746D0}"/>
          </ac:spMkLst>
        </pc:spChg>
        <pc:grpChg chg="mod">
          <ac:chgData name="Edwin van Wijk" userId="b57533ae3ce3bd52" providerId="LiveId" clId="{D70317EB-563E-4C4B-8157-513C1F421930}" dt="2021-03-25T19:36:58.694" v="107" actId="207"/>
          <ac:grpSpMkLst>
            <pc:docMk/>
            <pc:sldMk cId="3052533976" sldId="2076137773"/>
            <ac:grpSpMk id="50" creationId="{BED798C7-5F43-471B-B5FC-1E36A47339A7}"/>
          </ac:grpSpMkLst>
        </pc:grpChg>
        <pc:grpChg chg="mod">
          <ac:chgData name="Edwin van Wijk" userId="b57533ae3ce3bd52" providerId="LiveId" clId="{D70317EB-563E-4C4B-8157-513C1F421930}" dt="2021-03-25T19:36:58.694" v="107" actId="207"/>
          <ac:grpSpMkLst>
            <pc:docMk/>
            <pc:sldMk cId="3052533976" sldId="2076137773"/>
            <ac:grpSpMk id="54" creationId="{F5F08E53-3273-4004-B556-A81353DED661}"/>
          </ac:grpSpMkLst>
        </pc:grpChg>
        <pc:picChg chg="mod">
          <ac:chgData name="Edwin van Wijk" userId="b57533ae3ce3bd52" providerId="LiveId" clId="{D70317EB-563E-4C4B-8157-513C1F421930}" dt="2021-03-25T19:36:58.694" v="107" actId="207"/>
          <ac:picMkLst>
            <pc:docMk/>
            <pc:sldMk cId="3052533976" sldId="2076137773"/>
            <ac:picMk id="52" creationId="{B5C71794-E32E-4F90-80ED-1CE15FAA6D94}"/>
          </ac:picMkLst>
        </pc:picChg>
        <pc:picChg chg="mod">
          <ac:chgData name="Edwin van Wijk" userId="b57533ae3ce3bd52" providerId="LiveId" clId="{D70317EB-563E-4C4B-8157-513C1F421930}" dt="2021-03-25T19:36:58.694" v="107" actId="207"/>
          <ac:picMkLst>
            <pc:docMk/>
            <pc:sldMk cId="3052533976" sldId="2076137773"/>
            <ac:picMk id="56" creationId="{F1E81F56-E909-4270-B891-92FC68B4ECDF}"/>
          </ac:picMkLst>
        </pc:picChg>
        <pc:cxnChg chg="mod">
          <ac:chgData name="Edwin van Wijk" userId="b57533ae3ce3bd52" providerId="LiveId" clId="{D70317EB-563E-4C4B-8157-513C1F421930}" dt="2021-03-25T19:37:03.248" v="108" actId="208"/>
          <ac:cxnSpMkLst>
            <pc:docMk/>
            <pc:sldMk cId="3052533976" sldId="2076137773"/>
            <ac:cxnSpMk id="12" creationId="{D36D6F26-C0BE-454B-96D9-206E5C4ECBB1}"/>
          </ac:cxnSpMkLst>
        </pc:cxnChg>
        <pc:cxnChg chg="mod">
          <ac:chgData name="Edwin van Wijk" userId="b57533ae3ce3bd52" providerId="LiveId" clId="{D70317EB-563E-4C4B-8157-513C1F421930}" dt="2021-03-25T19:37:03.248" v="108" actId="208"/>
          <ac:cxnSpMkLst>
            <pc:docMk/>
            <pc:sldMk cId="3052533976" sldId="2076137773"/>
            <ac:cxnSpMk id="14" creationId="{2120D49E-AB49-4DFD-AB34-2724E47EC851}"/>
          </ac:cxnSpMkLst>
        </pc:cxnChg>
      </pc:sldChg>
      <pc:sldChg chg="modSp del mod modClrScheme chgLayout">
        <pc:chgData name="Edwin van Wijk" userId="b57533ae3ce3bd52" providerId="LiveId" clId="{D70317EB-563E-4C4B-8157-513C1F421930}" dt="2021-03-25T19:38:29.428" v="114" actId="47"/>
        <pc:sldMkLst>
          <pc:docMk/>
          <pc:sldMk cId="3013679166" sldId="2076137774"/>
        </pc:sldMkLst>
        <pc:spChg chg="mod">
          <ac:chgData name="Edwin van Wijk" userId="b57533ae3ce3bd52" providerId="LiveId" clId="{D70317EB-563E-4C4B-8157-513C1F421930}" dt="2021-03-25T19:37:12.478" v="110" actId="207"/>
          <ac:spMkLst>
            <pc:docMk/>
            <pc:sldMk cId="3013679166" sldId="2076137774"/>
            <ac:spMk id="51" creationId="{DD77DEF4-73C2-4A7E-ABE7-1522B9FE4AED}"/>
          </ac:spMkLst>
        </pc:spChg>
        <pc:spChg chg="mod">
          <ac:chgData name="Edwin van Wijk" userId="b57533ae3ce3bd52" providerId="LiveId" clId="{D70317EB-563E-4C4B-8157-513C1F421930}" dt="2021-03-25T19:37:12.478" v="110" actId="207"/>
          <ac:spMkLst>
            <pc:docMk/>
            <pc:sldMk cId="3013679166" sldId="2076137774"/>
            <ac:spMk id="55" creationId="{9A276B59-64FE-40FA-B6F2-328B6D6746D0}"/>
          </ac:spMkLst>
        </pc:spChg>
        <pc:grpChg chg="mod">
          <ac:chgData name="Edwin van Wijk" userId="b57533ae3ce3bd52" providerId="LiveId" clId="{D70317EB-563E-4C4B-8157-513C1F421930}" dt="2021-03-25T19:37:12.478" v="110" actId="207"/>
          <ac:grpSpMkLst>
            <pc:docMk/>
            <pc:sldMk cId="3013679166" sldId="2076137774"/>
            <ac:grpSpMk id="50" creationId="{BED798C7-5F43-471B-B5FC-1E36A47339A7}"/>
          </ac:grpSpMkLst>
        </pc:grpChg>
        <pc:grpChg chg="mod">
          <ac:chgData name="Edwin van Wijk" userId="b57533ae3ce3bd52" providerId="LiveId" clId="{D70317EB-563E-4C4B-8157-513C1F421930}" dt="2021-03-25T19:37:12.478" v="110" actId="207"/>
          <ac:grpSpMkLst>
            <pc:docMk/>
            <pc:sldMk cId="3013679166" sldId="2076137774"/>
            <ac:grpSpMk id="54" creationId="{F5F08E53-3273-4004-B556-A81353DED661}"/>
          </ac:grpSpMkLst>
        </pc:grpChg>
        <pc:picChg chg="mod">
          <ac:chgData name="Edwin van Wijk" userId="b57533ae3ce3bd52" providerId="LiveId" clId="{D70317EB-563E-4C4B-8157-513C1F421930}" dt="2021-03-25T19:37:12.478" v="110" actId="207"/>
          <ac:picMkLst>
            <pc:docMk/>
            <pc:sldMk cId="3013679166" sldId="2076137774"/>
            <ac:picMk id="52" creationId="{B5C71794-E32E-4F90-80ED-1CE15FAA6D94}"/>
          </ac:picMkLst>
        </pc:picChg>
        <pc:picChg chg="mod">
          <ac:chgData name="Edwin van Wijk" userId="b57533ae3ce3bd52" providerId="LiveId" clId="{D70317EB-563E-4C4B-8157-513C1F421930}" dt="2021-03-25T19:37:12.478" v="110" actId="207"/>
          <ac:picMkLst>
            <pc:docMk/>
            <pc:sldMk cId="3013679166" sldId="2076137774"/>
            <ac:picMk id="56" creationId="{F1E81F56-E909-4270-B891-92FC68B4ECDF}"/>
          </ac:picMkLst>
        </pc:picChg>
        <pc:cxnChg chg="mod">
          <ac:chgData name="Edwin van Wijk" userId="b57533ae3ce3bd52" providerId="LiveId" clId="{D70317EB-563E-4C4B-8157-513C1F421930}" dt="2021-03-25T19:37:09.648" v="109" actId="208"/>
          <ac:cxnSpMkLst>
            <pc:docMk/>
            <pc:sldMk cId="3013679166" sldId="2076137774"/>
            <ac:cxnSpMk id="12" creationId="{D36D6F26-C0BE-454B-96D9-206E5C4ECBB1}"/>
          </ac:cxnSpMkLst>
        </pc:cxnChg>
        <pc:cxnChg chg="mod">
          <ac:chgData name="Edwin van Wijk" userId="b57533ae3ce3bd52" providerId="LiveId" clId="{D70317EB-563E-4C4B-8157-513C1F421930}" dt="2021-03-25T19:37:09.648" v="109" actId="208"/>
          <ac:cxnSpMkLst>
            <pc:docMk/>
            <pc:sldMk cId="3013679166" sldId="2076137774"/>
            <ac:cxnSpMk id="14" creationId="{2120D49E-AB49-4DFD-AB34-2724E47EC851}"/>
          </ac:cxnSpMkLst>
        </pc:cxnChg>
      </pc:sldChg>
      <pc:sldChg chg="modSp del mod modClrScheme chgLayout">
        <pc:chgData name="Edwin van Wijk" userId="b57533ae3ce3bd52" providerId="LiveId" clId="{D70317EB-563E-4C4B-8157-513C1F421930}" dt="2021-03-25T19:38:29.428" v="114" actId="47"/>
        <pc:sldMkLst>
          <pc:docMk/>
          <pc:sldMk cId="50817288" sldId="2076137775"/>
        </pc:sldMkLst>
        <pc:spChg chg="mod">
          <ac:chgData name="Edwin van Wijk" userId="b57533ae3ce3bd52" providerId="LiveId" clId="{D70317EB-563E-4C4B-8157-513C1F421930}" dt="2021-03-25T19:36:24.658" v="101" actId="207"/>
          <ac:spMkLst>
            <pc:docMk/>
            <pc:sldMk cId="50817288" sldId="2076137775"/>
            <ac:spMk id="51" creationId="{DD77DEF4-73C2-4A7E-ABE7-1522B9FE4AED}"/>
          </ac:spMkLst>
        </pc:spChg>
        <pc:spChg chg="mod">
          <ac:chgData name="Edwin van Wijk" userId="b57533ae3ce3bd52" providerId="LiveId" clId="{D70317EB-563E-4C4B-8157-513C1F421930}" dt="2021-03-25T19:36:24.658" v="101" actId="207"/>
          <ac:spMkLst>
            <pc:docMk/>
            <pc:sldMk cId="50817288" sldId="2076137775"/>
            <ac:spMk id="55" creationId="{9A276B59-64FE-40FA-B6F2-328B6D6746D0}"/>
          </ac:spMkLst>
        </pc:spChg>
        <pc:grpChg chg="mod">
          <ac:chgData name="Edwin van Wijk" userId="b57533ae3ce3bd52" providerId="LiveId" clId="{D70317EB-563E-4C4B-8157-513C1F421930}" dt="2021-03-25T19:36:24.658" v="101" actId="207"/>
          <ac:grpSpMkLst>
            <pc:docMk/>
            <pc:sldMk cId="50817288" sldId="2076137775"/>
            <ac:grpSpMk id="50" creationId="{BED798C7-5F43-471B-B5FC-1E36A47339A7}"/>
          </ac:grpSpMkLst>
        </pc:grpChg>
        <pc:grpChg chg="mod">
          <ac:chgData name="Edwin van Wijk" userId="b57533ae3ce3bd52" providerId="LiveId" clId="{D70317EB-563E-4C4B-8157-513C1F421930}" dt="2021-03-25T19:36:24.658" v="101" actId="207"/>
          <ac:grpSpMkLst>
            <pc:docMk/>
            <pc:sldMk cId="50817288" sldId="2076137775"/>
            <ac:grpSpMk id="54" creationId="{F5F08E53-3273-4004-B556-A81353DED661}"/>
          </ac:grpSpMkLst>
        </pc:grpChg>
        <pc:picChg chg="mod">
          <ac:chgData name="Edwin van Wijk" userId="b57533ae3ce3bd52" providerId="LiveId" clId="{D70317EB-563E-4C4B-8157-513C1F421930}" dt="2021-03-25T19:36:24.658" v="101" actId="207"/>
          <ac:picMkLst>
            <pc:docMk/>
            <pc:sldMk cId="50817288" sldId="2076137775"/>
            <ac:picMk id="52" creationId="{B5C71794-E32E-4F90-80ED-1CE15FAA6D94}"/>
          </ac:picMkLst>
        </pc:picChg>
        <pc:picChg chg="mod">
          <ac:chgData name="Edwin van Wijk" userId="b57533ae3ce3bd52" providerId="LiveId" clId="{D70317EB-563E-4C4B-8157-513C1F421930}" dt="2021-03-25T19:36:24.658" v="101" actId="207"/>
          <ac:picMkLst>
            <pc:docMk/>
            <pc:sldMk cId="50817288" sldId="2076137775"/>
            <ac:picMk id="56" creationId="{F1E81F56-E909-4270-B891-92FC68B4ECDF}"/>
          </ac:picMkLst>
        </pc:picChg>
        <pc:cxnChg chg="mod">
          <ac:chgData name="Edwin van Wijk" userId="b57533ae3ce3bd52" providerId="LiveId" clId="{D70317EB-563E-4C4B-8157-513C1F421930}" dt="2021-03-25T19:36:31.645" v="102" actId="208"/>
          <ac:cxnSpMkLst>
            <pc:docMk/>
            <pc:sldMk cId="50817288" sldId="2076137775"/>
            <ac:cxnSpMk id="12" creationId="{D36D6F26-C0BE-454B-96D9-206E5C4ECBB1}"/>
          </ac:cxnSpMkLst>
        </pc:cxnChg>
        <pc:cxnChg chg="mod">
          <ac:chgData name="Edwin van Wijk" userId="b57533ae3ce3bd52" providerId="LiveId" clId="{D70317EB-563E-4C4B-8157-513C1F421930}" dt="2021-03-25T19:36:31.645" v="102" actId="208"/>
          <ac:cxnSpMkLst>
            <pc:docMk/>
            <pc:sldMk cId="50817288" sldId="2076137775"/>
            <ac:cxnSpMk id="14" creationId="{2120D49E-AB49-4DFD-AB34-2724E47EC851}"/>
          </ac:cxnSpMkLst>
        </pc:cxnChg>
      </pc:sldChg>
      <pc:sldChg chg="modSp del mod">
        <pc:chgData name="Edwin van Wijk" userId="b57533ae3ce3bd52" providerId="LiveId" clId="{D70317EB-563E-4C4B-8157-513C1F421930}" dt="2021-03-25T19:38:29.428" v="114" actId="47"/>
        <pc:sldMkLst>
          <pc:docMk/>
          <pc:sldMk cId="510337653" sldId="2076137776"/>
        </pc:sldMkLst>
        <pc:spChg chg="mod">
          <ac:chgData name="Edwin van Wijk" userId="b57533ae3ce3bd52" providerId="LiveId" clId="{D70317EB-563E-4C4B-8157-513C1F421930}" dt="2021-03-25T19:36:48.973" v="105" actId="207"/>
          <ac:spMkLst>
            <pc:docMk/>
            <pc:sldMk cId="510337653" sldId="2076137776"/>
            <ac:spMk id="51" creationId="{DD77DEF4-73C2-4A7E-ABE7-1522B9FE4AED}"/>
          </ac:spMkLst>
        </pc:spChg>
        <pc:spChg chg="mod">
          <ac:chgData name="Edwin van Wijk" userId="b57533ae3ce3bd52" providerId="LiveId" clId="{D70317EB-563E-4C4B-8157-513C1F421930}" dt="2021-03-25T19:36:48.973" v="105" actId="207"/>
          <ac:spMkLst>
            <pc:docMk/>
            <pc:sldMk cId="510337653" sldId="2076137776"/>
            <ac:spMk id="55" creationId="{9A276B59-64FE-40FA-B6F2-328B6D6746D0}"/>
          </ac:spMkLst>
        </pc:spChg>
        <pc:grpChg chg="mod">
          <ac:chgData name="Edwin van Wijk" userId="b57533ae3ce3bd52" providerId="LiveId" clId="{D70317EB-563E-4C4B-8157-513C1F421930}" dt="2021-03-25T19:36:48.973" v="105" actId="207"/>
          <ac:grpSpMkLst>
            <pc:docMk/>
            <pc:sldMk cId="510337653" sldId="2076137776"/>
            <ac:grpSpMk id="50" creationId="{BED798C7-5F43-471B-B5FC-1E36A47339A7}"/>
          </ac:grpSpMkLst>
        </pc:grpChg>
        <pc:grpChg chg="mod">
          <ac:chgData name="Edwin van Wijk" userId="b57533ae3ce3bd52" providerId="LiveId" clId="{D70317EB-563E-4C4B-8157-513C1F421930}" dt="2021-03-25T19:36:48.973" v="105" actId="207"/>
          <ac:grpSpMkLst>
            <pc:docMk/>
            <pc:sldMk cId="510337653" sldId="2076137776"/>
            <ac:grpSpMk id="54" creationId="{F5F08E53-3273-4004-B556-A81353DED661}"/>
          </ac:grpSpMkLst>
        </pc:grpChg>
        <pc:picChg chg="mod">
          <ac:chgData name="Edwin van Wijk" userId="b57533ae3ce3bd52" providerId="LiveId" clId="{D70317EB-563E-4C4B-8157-513C1F421930}" dt="2021-03-25T19:36:48.973" v="105" actId="207"/>
          <ac:picMkLst>
            <pc:docMk/>
            <pc:sldMk cId="510337653" sldId="2076137776"/>
            <ac:picMk id="52" creationId="{B5C71794-E32E-4F90-80ED-1CE15FAA6D94}"/>
          </ac:picMkLst>
        </pc:picChg>
        <pc:picChg chg="mod">
          <ac:chgData name="Edwin van Wijk" userId="b57533ae3ce3bd52" providerId="LiveId" clId="{D70317EB-563E-4C4B-8157-513C1F421930}" dt="2021-03-25T19:36:48.973" v="105" actId="207"/>
          <ac:picMkLst>
            <pc:docMk/>
            <pc:sldMk cId="510337653" sldId="2076137776"/>
            <ac:picMk id="56" creationId="{F1E81F56-E909-4270-B891-92FC68B4ECDF}"/>
          </ac:picMkLst>
        </pc:picChg>
        <pc:cxnChg chg="mod">
          <ac:chgData name="Edwin van Wijk" userId="b57533ae3ce3bd52" providerId="LiveId" clId="{D70317EB-563E-4C4B-8157-513C1F421930}" dt="2021-03-25T19:36:52.375" v="106" actId="208"/>
          <ac:cxnSpMkLst>
            <pc:docMk/>
            <pc:sldMk cId="510337653" sldId="2076137776"/>
            <ac:cxnSpMk id="12" creationId="{D36D6F26-C0BE-454B-96D9-206E5C4ECBB1}"/>
          </ac:cxnSpMkLst>
        </pc:cxnChg>
        <pc:cxnChg chg="mod">
          <ac:chgData name="Edwin van Wijk" userId="b57533ae3ce3bd52" providerId="LiveId" clId="{D70317EB-563E-4C4B-8157-513C1F421930}" dt="2021-03-25T19:36:52.375" v="106" actId="208"/>
          <ac:cxnSpMkLst>
            <pc:docMk/>
            <pc:sldMk cId="510337653" sldId="2076137776"/>
            <ac:cxnSpMk id="14" creationId="{2120D49E-AB49-4DFD-AB34-2724E47EC851}"/>
          </ac:cxnSpMkLst>
        </pc:cxnChg>
      </pc:sldChg>
      <pc:sldChg chg="modSp del mod modClrScheme chgLayout">
        <pc:chgData name="Edwin van Wijk" userId="b57533ae3ce3bd52" providerId="LiveId" clId="{D70317EB-563E-4C4B-8157-513C1F421930}" dt="2021-03-25T19:38:29.428" v="114" actId="47"/>
        <pc:sldMkLst>
          <pc:docMk/>
          <pc:sldMk cId="4222695121" sldId="2076137777"/>
        </pc:sldMkLst>
        <pc:spChg chg="mod">
          <ac:chgData name="Edwin van Wijk" userId="b57533ae3ce3bd52" providerId="LiveId" clId="{D70317EB-563E-4C4B-8157-513C1F421930}" dt="2021-03-25T19:36:39.274" v="103" actId="207"/>
          <ac:spMkLst>
            <pc:docMk/>
            <pc:sldMk cId="4222695121" sldId="2076137777"/>
            <ac:spMk id="51" creationId="{DD77DEF4-73C2-4A7E-ABE7-1522B9FE4AED}"/>
          </ac:spMkLst>
        </pc:spChg>
        <pc:spChg chg="mod">
          <ac:chgData name="Edwin van Wijk" userId="b57533ae3ce3bd52" providerId="LiveId" clId="{D70317EB-563E-4C4B-8157-513C1F421930}" dt="2021-03-25T19:36:39.274" v="103" actId="207"/>
          <ac:spMkLst>
            <pc:docMk/>
            <pc:sldMk cId="4222695121" sldId="2076137777"/>
            <ac:spMk id="55" creationId="{9A276B59-64FE-40FA-B6F2-328B6D6746D0}"/>
          </ac:spMkLst>
        </pc:spChg>
        <pc:grpChg chg="mod">
          <ac:chgData name="Edwin van Wijk" userId="b57533ae3ce3bd52" providerId="LiveId" clId="{D70317EB-563E-4C4B-8157-513C1F421930}" dt="2021-03-25T19:36:39.274" v="103" actId="207"/>
          <ac:grpSpMkLst>
            <pc:docMk/>
            <pc:sldMk cId="4222695121" sldId="2076137777"/>
            <ac:grpSpMk id="50" creationId="{BED798C7-5F43-471B-B5FC-1E36A47339A7}"/>
          </ac:grpSpMkLst>
        </pc:grpChg>
        <pc:grpChg chg="mod">
          <ac:chgData name="Edwin van Wijk" userId="b57533ae3ce3bd52" providerId="LiveId" clId="{D70317EB-563E-4C4B-8157-513C1F421930}" dt="2021-03-25T19:36:39.274" v="103" actId="207"/>
          <ac:grpSpMkLst>
            <pc:docMk/>
            <pc:sldMk cId="4222695121" sldId="2076137777"/>
            <ac:grpSpMk id="54" creationId="{F5F08E53-3273-4004-B556-A81353DED661}"/>
          </ac:grpSpMkLst>
        </pc:grpChg>
        <pc:picChg chg="mod">
          <ac:chgData name="Edwin van Wijk" userId="b57533ae3ce3bd52" providerId="LiveId" clId="{D70317EB-563E-4C4B-8157-513C1F421930}" dt="2021-03-25T19:36:39.274" v="103" actId="207"/>
          <ac:picMkLst>
            <pc:docMk/>
            <pc:sldMk cId="4222695121" sldId="2076137777"/>
            <ac:picMk id="52" creationId="{B5C71794-E32E-4F90-80ED-1CE15FAA6D94}"/>
          </ac:picMkLst>
        </pc:picChg>
        <pc:picChg chg="mod">
          <ac:chgData name="Edwin van Wijk" userId="b57533ae3ce3bd52" providerId="LiveId" clId="{D70317EB-563E-4C4B-8157-513C1F421930}" dt="2021-03-25T19:36:39.274" v="103" actId="207"/>
          <ac:picMkLst>
            <pc:docMk/>
            <pc:sldMk cId="4222695121" sldId="2076137777"/>
            <ac:picMk id="56" creationId="{F1E81F56-E909-4270-B891-92FC68B4ECDF}"/>
          </ac:picMkLst>
        </pc:picChg>
        <pc:cxnChg chg="mod">
          <ac:chgData name="Edwin van Wijk" userId="b57533ae3ce3bd52" providerId="LiveId" clId="{D70317EB-563E-4C4B-8157-513C1F421930}" dt="2021-03-25T19:36:44.007" v="104" actId="208"/>
          <ac:cxnSpMkLst>
            <pc:docMk/>
            <pc:sldMk cId="4222695121" sldId="2076137777"/>
            <ac:cxnSpMk id="12" creationId="{D36D6F26-C0BE-454B-96D9-206E5C4ECBB1}"/>
          </ac:cxnSpMkLst>
        </pc:cxnChg>
        <pc:cxnChg chg="mod">
          <ac:chgData name="Edwin van Wijk" userId="b57533ae3ce3bd52" providerId="LiveId" clId="{D70317EB-563E-4C4B-8157-513C1F421930}" dt="2021-03-25T19:36:44.007" v="104" actId="208"/>
          <ac:cxnSpMkLst>
            <pc:docMk/>
            <pc:sldMk cId="4222695121" sldId="2076137777"/>
            <ac:cxnSpMk id="14" creationId="{2120D49E-AB49-4DFD-AB34-2724E47EC851}"/>
          </ac:cxnSpMkLst>
        </pc:cxnChg>
      </pc:sldChg>
      <pc:sldChg chg="add">
        <pc:chgData name="Edwin van Wijk" userId="b57533ae3ce3bd52" providerId="LiveId" clId="{D70317EB-563E-4C4B-8157-513C1F421930}" dt="2021-03-25T19:38:57.636" v="115"/>
        <pc:sldMkLst>
          <pc:docMk/>
          <pc:sldMk cId="165865910" sldId="2076137815"/>
        </pc:sldMkLst>
      </pc:sldChg>
      <pc:sldChg chg="modSp add del mod modClrScheme chgLayout">
        <pc:chgData name="Edwin van Wijk" userId="b57533ae3ce3bd52" providerId="LiveId" clId="{D70317EB-563E-4C4B-8157-513C1F421930}" dt="2021-03-25T19:46:59.591" v="198" actId="47"/>
        <pc:sldMkLst>
          <pc:docMk/>
          <pc:sldMk cId="223461643" sldId="2076137816"/>
        </pc:sldMkLst>
        <pc:spChg chg="mod ord">
          <ac:chgData name="Edwin van Wijk" userId="b57533ae3ce3bd52" providerId="LiveId" clId="{D70317EB-563E-4C4B-8157-513C1F421930}" dt="2021-03-25T19:46:18.189" v="195" actId="700"/>
          <ac:spMkLst>
            <pc:docMk/>
            <pc:sldMk cId="223461643" sldId="2076137816"/>
            <ac:spMk id="2" creationId="{E47CEF2C-5971-4F3A-B2EF-BB80D2DF3483}"/>
          </ac:spMkLst>
        </pc:spChg>
        <pc:spChg chg="mod ord">
          <ac:chgData name="Edwin van Wijk" userId="b57533ae3ce3bd52" providerId="LiveId" clId="{D70317EB-563E-4C4B-8157-513C1F421930}" dt="2021-03-25T19:46:23.695" v="197" actId="1076"/>
          <ac:spMkLst>
            <pc:docMk/>
            <pc:sldMk cId="223461643" sldId="2076137816"/>
            <ac:spMk id="4" creationId="{6BBA11E7-AF3E-4569-92F4-9B86F024F29A}"/>
          </ac:spMkLst>
        </pc:spChg>
      </pc:sldChg>
      <pc:sldChg chg="add">
        <pc:chgData name="Edwin van Wijk" userId="b57533ae3ce3bd52" providerId="LiveId" clId="{D70317EB-563E-4C4B-8157-513C1F421930}" dt="2021-03-25T19:38:57.636" v="115"/>
        <pc:sldMkLst>
          <pc:docMk/>
          <pc:sldMk cId="197872735" sldId="2076137817"/>
        </pc:sldMkLst>
      </pc:sldChg>
      <pc:sldChg chg="addSp modSp add mod modAnim">
        <pc:chgData name="Edwin van Wijk" userId="b57533ae3ce3bd52" providerId="LiveId" clId="{D70317EB-563E-4C4B-8157-513C1F421930}" dt="2021-04-08T12:57:27.204" v="216" actId="1076"/>
        <pc:sldMkLst>
          <pc:docMk/>
          <pc:sldMk cId="708474124" sldId="2076137823"/>
        </pc:sldMkLst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17" creationId="{3D94BA93-0866-364D-A950-3B086CE96A20}"/>
          </ac:spMkLst>
        </pc:spChg>
        <pc:spChg chg="add 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49" creationId="{4B584193-1145-490D-94C2-702E97000153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50" creationId="{4AAFF85B-0D7A-474C-BD2F-680EB59EA549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52" creationId="{7E05F220-9A39-D84C-8D7A-48C315D7AE1A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53" creationId="{193E82C8-D5D1-354C-9B4C-E6CA0EF7BDFA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54" creationId="{67A4DACD-FE29-8049-9FD0-9FCADE3BD6AC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59" creationId="{DF1487F0-3B81-9E4D-92B4-06D7AE1A7E5E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60" creationId="{9DC6C724-9542-F647-ABB4-5EF5EECFA496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64" creationId="{67B54FEB-FBA4-4AC1-A207-EF7A130132DE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78" creationId="{1590FB33-117F-4842-AF0E-999BD9CA6636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79" creationId="{01809F1A-CD9C-CD43-BB9C-E630DC74584F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80" creationId="{41671D17-34CB-7E47-B89F-1558BCEA9DEA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81" creationId="{9DA11DD4-D351-0240-AA10-A19EFD04A65B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84" creationId="{D6866D3E-DC77-8A40-9FD5-8060C5268B4B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85" creationId="{7B296C74-2412-3C48-A4D9-07BA045CD429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86" creationId="{F98FE346-650D-0947-A990-F40AE6F4AE96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87" creationId="{870E9CB6-143E-6246-B5AC-45E668DE5F04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88" creationId="{6AC99EEC-69AE-6244-88F8-4BED1CA2D630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89" creationId="{81B56E98-1B70-6945-873F-D9F6D47B7FB6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90" creationId="{807390EA-AF1A-A944-8369-373A9C400407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91" creationId="{8485E2D9-5053-1E44-831D-E5E345A2ACA3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92" creationId="{3F3118E6-9DF7-0D4F-8EC2-66586620F17E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93" creationId="{A2C5AC05-236E-3941-8FD6-F731CDBCFA0B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94" creationId="{194A7EA0-D6A5-AA43-82D5-BCEF22721323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95" creationId="{45CE6772-8937-EE4C-8D90-DB1E300FE842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96" creationId="{69F8546C-1FAC-404E-9878-792A9AFA0AAC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97" creationId="{BF63299E-8534-3744-B521-0720CDC6C52E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98" creationId="{41EDB07A-4DB8-9241-B627-591A33C3D588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99" creationId="{C1D71D17-6F0C-D246-9F81-737F48A0E044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222" creationId="{2D6CE8A9-2C3C-0D45-A4D2-9D1D88E2C771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223" creationId="{8C2A701E-FBE2-E248-939E-2A8E9E8A48DE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224" creationId="{C052A37F-15F1-7448-822A-D7A482C6D8AD}"/>
          </ac:spMkLst>
        </pc:spChg>
        <pc:spChg chg="mod">
          <ac:chgData name="Edwin van Wijk" userId="b57533ae3ce3bd52" providerId="LiveId" clId="{D70317EB-563E-4C4B-8157-513C1F421930}" dt="2021-04-08T12:57:27.204" v="216" actId="1076"/>
          <ac:spMkLst>
            <pc:docMk/>
            <pc:sldMk cId="708474124" sldId="2076137823"/>
            <ac:spMk id="229" creationId="{06A85A04-B577-BC4A-9096-A1D98D3966F8}"/>
          </ac:spMkLst>
        </pc:spChg>
        <pc:grpChg chg="mod">
          <ac:chgData name="Edwin van Wijk" userId="b57533ae3ce3bd52" providerId="LiveId" clId="{D70317EB-563E-4C4B-8157-513C1F421930}" dt="2021-04-08T12:57:27.204" v="216" actId="1076"/>
          <ac:grpSpMkLst>
            <pc:docMk/>
            <pc:sldMk cId="708474124" sldId="2076137823"/>
            <ac:grpSpMk id="51" creationId="{F931A248-E019-4548-ADBF-7A40D2C51A39}"/>
          </ac:grpSpMkLst>
        </pc:grpChg>
        <pc:grpChg chg="mod">
          <ac:chgData name="Edwin van Wijk" userId="b57533ae3ce3bd52" providerId="LiveId" clId="{D70317EB-563E-4C4B-8157-513C1F421930}" dt="2021-04-08T12:57:27.204" v="216" actId="1076"/>
          <ac:grpSpMkLst>
            <pc:docMk/>
            <pc:sldMk cId="708474124" sldId="2076137823"/>
            <ac:grpSpMk id="77" creationId="{D00DE922-C392-E447-B9EA-51350212DBCD}"/>
          </ac:grpSpMkLst>
        </pc:grpChg>
        <pc:grpChg chg="mod">
          <ac:chgData name="Edwin van Wijk" userId="b57533ae3ce3bd52" providerId="LiveId" clId="{D70317EB-563E-4C4B-8157-513C1F421930}" dt="2021-04-08T12:57:27.204" v="216" actId="1076"/>
          <ac:grpSpMkLst>
            <pc:docMk/>
            <pc:sldMk cId="708474124" sldId="2076137823"/>
            <ac:grpSpMk id="83" creationId="{B36E4418-095A-A242-8DEA-C82B61C1D9CD}"/>
          </ac:grpSpMkLst>
        </pc:grpChg>
        <pc:grpChg chg="mod">
          <ac:chgData name="Edwin van Wijk" userId="b57533ae3ce3bd52" providerId="LiveId" clId="{D70317EB-563E-4C4B-8157-513C1F421930}" dt="2021-04-08T12:57:27.204" v="216" actId="1076"/>
          <ac:grpSpMkLst>
            <pc:docMk/>
            <pc:sldMk cId="708474124" sldId="2076137823"/>
            <ac:grpSpMk id="226" creationId="{BC32F781-C8A9-1849-B41F-139F97773861}"/>
          </ac:grpSpMkLst>
        </pc:grpChg>
        <pc:picChg chg="mod">
          <ac:chgData name="Edwin van Wijk" userId="b57533ae3ce3bd52" providerId="LiveId" clId="{D70317EB-563E-4C4B-8157-513C1F421930}" dt="2021-04-08T12:57:27.204" v="216" actId="1076"/>
          <ac:picMkLst>
            <pc:docMk/>
            <pc:sldMk cId="708474124" sldId="2076137823"/>
            <ac:picMk id="11" creationId="{1135802D-8882-1641-B7AC-AD7F423E2883}"/>
          </ac:picMkLst>
        </pc:picChg>
        <pc:picChg chg="mod">
          <ac:chgData name="Edwin van Wijk" userId="b57533ae3ce3bd52" providerId="LiveId" clId="{D70317EB-563E-4C4B-8157-513C1F421930}" dt="2021-04-08T12:57:27.204" v="216" actId="1076"/>
          <ac:picMkLst>
            <pc:docMk/>
            <pc:sldMk cId="708474124" sldId="2076137823"/>
            <ac:picMk id="55" creationId="{DC167755-780C-DE47-AEBE-5F90CD1B9A91}"/>
          </ac:picMkLst>
        </pc:picChg>
        <pc:picChg chg="mod">
          <ac:chgData name="Edwin van Wijk" userId="b57533ae3ce3bd52" providerId="LiveId" clId="{D70317EB-563E-4C4B-8157-513C1F421930}" dt="2021-04-08T12:57:27.204" v="216" actId="1076"/>
          <ac:picMkLst>
            <pc:docMk/>
            <pc:sldMk cId="708474124" sldId="2076137823"/>
            <ac:picMk id="61" creationId="{4CF10ABB-0BDA-3042-9BDD-24C6E4ACC4D1}"/>
          </ac:picMkLst>
        </pc:picChg>
        <pc:picChg chg="mod">
          <ac:chgData name="Edwin van Wijk" userId="b57533ae3ce3bd52" providerId="LiveId" clId="{D70317EB-563E-4C4B-8157-513C1F421930}" dt="2021-04-08T12:57:27.204" v="216" actId="1076"/>
          <ac:picMkLst>
            <pc:docMk/>
            <pc:sldMk cId="708474124" sldId="2076137823"/>
            <ac:picMk id="225" creationId="{C309BAFF-EF8D-564F-AB38-63D7BC9FC3C9}"/>
          </ac:picMkLst>
        </pc:picChg>
        <pc:picChg chg="mod">
          <ac:chgData name="Edwin van Wijk" userId="b57533ae3ce3bd52" providerId="LiveId" clId="{D70317EB-563E-4C4B-8157-513C1F421930}" dt="2021-04-08T12:57:27.204" v="216" actId="1076"/>
          <ac:picMkLst>
            <pc:docMk/>
            <pc:sldMk cId="708474124" sldId="2076137823"/>
            <ac:picMk id="230" creationId="{D15323E1-B2F7-7048-9EDD-F3FA51FD5882}"/>
          </ac:picMkLst>
        </pc:picChg>
        <pc:picChg chg="mod">
          <ac:chgData name="Edwin van Wijk" userId="b57533ae3ce3bd52" providerId="LiveId" clId="{D70317EB-563E-4C4B-8157-513C1F421930}" dt="2021-04-08T12:57:27.204" v="216" actId="1076"/>
          <ac:picMkLst>
            <pc:docMk/>
            <pc:sldMk cId="708474124" sldId="2076137823"/>
            <ac:picMk id="1032" creationId="{457B94B5-FDCA-6A46-AE44-CA4011AB5AF8}"/>
          </ac:picMkLst>
        </pc:picChg>
        <pc:cxnChg chg="mod">
          <ac:chgData name="Edwin van Wijk" userId="b57533ae3ce3bd52" providerId="LiveId" clId="{D70317EB-563E-4C4B-8157-513C1F421930}" dt="2021-04-08T12:57:27.204" v="216" actId="1076"/>
          <ac:cxnSpMkLst>
            <pc:docMk/>
            <pc:sldMk cId="708474124" sldId="2076137823"/>
            <ac:cxnSpMk id="4" creationId="{7AE12CB7-FF32-B042-A7BF-AE1ED7B54BFD}"/>
          </ac:cxnSpMkLst>
        </pc:cxnChg>
        <pc:cxnChg chg="mod">
          <ac:chgData name="Edwin van Wijk" userId="b57533ae3ce3bd52" providerId="LiveId" clId="{D70317EB-563E-4C4B-8157-513C1F421930}" dt="2021-04-08T12:57:27.204" v="216" actId="1076"/>
          <ac:cxnSpMkLst>
            <pc:docMk/>
            <pc:sldMk cId="708474124" sldId="2076137823"/>
            <ac:cxnSpMk id="6" creationId="{C2EF85CD-B297-824F-AB1E-CB126659DDA6}"/>
          </ac:cxnSpMkLst>
        </pc:cxnChg>
        <pc:cxnChg chg="mod">
          <ac:chgData name="Edwin van Wijk" userId="b57533ae3ce3bd52" providerId="LiveId" clId="{D70317EB-563E-4C4B-8157-513C1F421930}" dt="2021-04-08T12:57:27.204" v="216" actId="1076"/>
          <ac:cxnSpMkLst>
            <pc:docMk/>
            <pc:sldMk cId="708474124" sldId="2076137823"/>
            <ac:cxnSpMk id="63" creationId="{5CC7E470-AD7A-DB4A-BDAA-EFC275C9128E}"/>
          </ac:cxnSpMkLst>
        </pc:cxnChg>
        <pc:cxnChg chg="mod">
          <ac:chgData name="Edwin van Wijk" userId="b57533ae3ce3bd52" providerId="LiveId" clId="{D70317EB-563E-4C4B-8157-513C1F421930}" dt="2021-04-08T12:57:27.204" v="216" actId="1076"/>
          <ac:cxnSpMkLst>
            <pc:docMk/>
            <pc:sldMk cId="708474124" sldId="2076137823"/>
            <ac:cxnSpMk id="68" creationId="{0CBF6689-4F84-2D4B-9BF5-11F7EE4BAE13}"/>
          </ac:cxnSpMkLst>
        </pc:cxnChg>
      </pc:sldChg>
      <pc:sldMasterChg chg="delSldLayout modSldLayout">
        <pc:chgData name="Edwin van Wijk" userId="b57533ae3ce3bd52" providerId="LiveId" clId="{D70317EB-563E-4C4B-8157-513C1F421930}" dt="2021-03-25T19:38:29.428" v="114" actId="47"/>
        <pc:sldMasterMkLst>
          <pc:docMk/>
          <pc:sldMasterMk cId="3514889891" sldId="2147483648"/>
        </pc:sldMasterMkLst>
        <pc:sldLayoutChg chg="delSp mod">
          <pc:chgData name="Edwin van Wijk" userId="b57533ae3ce3bd52" providerId="LiveId" clId="{D70317EB-563E-4C4B-8157-513C1F421930}" dt="2021-03-25T19:32:15.252" v="5" actId="478"/>
          <pc:sldLayoutMkLst>
            <pc:docMk/>
            <pc:sldMasterMk cId="3514889891" sldId="2147483648"/>
            <pc:sldLayoutMk cId="1918247844" sldId="2147483649"/>
          </pc:sldLayoutMkLst>
          <pc:picChg chg="del">
            <ac:chgData name="Edwin van Wijk" userId="b57533ae3ce3bd52" providerId="LiveId" clId="{D70317EB-563E-4C4B-8157-513C1F421930}" dt="2021-03-25T19:32:12.905" v="4" actId="478"/>
            <ac:picMkLst>
              <pc:docMk/>
              <pc:sldMasterMk cId="3514889891" sldId="2147483648"/>
              <pc:sldLayoutMk cId="1918247844" sldId="2147483649"/>
              <ac:picMk id="4" creationId="{54B706E4-A4BE-477F-82CC-F72E42955CBD}"/>
            </ac:picMkLst>
          </pc:picChg>
          <pc:picChg chg="del">
            <ac:chgData name="Edwin van Wijk" userId="b57533ae3ce3bd52" providerId="LiveId" clId="{D70317EB-563E-4C4B-8157-513C1F421930}" dt="2021-03-25T19:32:15.252" v="5" actId="478"/>
            <ac:picMkLst>
              <pc:docMk/>
              <pc:sldMasterMk cId="3514889891" sldId="2147483648"/>
              <pc:sldLayoutMk cId="1918247844" sldId="2147483649"/>
              <ac:picMk id="22" creationId="{B13FCDC4-A14A-484F-9DBF-06586F7A83D2}"/>
            </ac:picMkLst>
          </pc:picChg>
          <pc:picChg chg="del">
            <ac:chgData name="Edwin van Wijk" userId="b57533ae3ce3bd52" providerId="LiveId" clId="{D70317EB-563E-4C4B-8157-513C1F421930}" dt="2021-03-25T19:32:11.288" v="3" actId="478"/>
            <ac:picMkLst>
              <pc:docMk/>
              <pc:sldMasterMk cId="3514889891" sldId="2147483648"/>
              <pc:sldLayoutMk cId="1918247844" sldId="2147483649"/>
              <ac:picMk id="24" creationId="{74C25534-E1F7-408F-971A-A92512CE1232}"/>
            </ac:picMkLst>
          </pc:picChg>
        </pc:sldLayoutChg>
        <pc:sldLayoutChg chg="del">
          <pc:chgData name="Edwin van Wijk" userId="b57533ae3ce3bd52" providerId="LiveId" clId="{D70317EB-563E-4C4B-8157-513C1F421930}" dt="2021-03-25T19:33:52.595" v="85" actId="2696"/>
          <pc:sldLayoutMkLst>
            <pc:docMk/>
            <pc:sldMasterMk cId="3514889891" sldId="2147483648"/>
            <pc:sldLayoutMk cId="2214810138" sldId="2147483650"/>
          </pc:sldLayoutMkLst>
        </pc:sldLayoutChg>
        <pc:sldLayoutChg chg="delSp del mod">
          <pc:chgData name="Edwin van Wijk" userId="b57533ae3ce3bd52" providerId="LiveId" clId="{D70317EB-563E-4C4B-8157-513C1F421930}" dt="2021-03-25T19:33:58.048" v="88" actId="2696"/>
          <pc:sldLayoutMkLst>
            <pc:docMk/>
            <pc:sldMasterMk cId="3514889891" sldId="2147483648"/>
            <pc:sldLayoutMk cId="343080411" sldId="2147483651"/>
          </pc:sldLayoutMkLst>
          <pc:picChg chg="del">
            <ac:chgData name="Edwin van Wijk" userId="b57533ae3ce3bd52" providerId="LiveId" clId="{D70317EB-563E-4C4B-8157-513C1F421930}" dt="2021-03-25T19:33:44.066" v="84" actId="478"/>
            <ac:picMkLst>
              <pc:docMk/>
              <pc:sldMasterMk cId="3514889891" sldId="2147483648"/>
              <pc:sldLayoutMk cId="343080411" sldId="2147483651"/>
              <ac:picMk id="8" creationId="{FF806D8B-5DD1-4AC8-881B-942EAB79FC88}"/>
            </ac:picMkLst>
          </pc:picChg>
        </pc:sldLayoutChg>
        <pc:sldLayoutChg chg="del">
          <pc:chgData name="Edwin van Wijk" userId="b57533ae3ce3bd52" providerId="LiveId" clId="{D70317EB-563E-4C4B-8157-513C1F421930}" dt="2021-03-25T19:32:34.394" v="9" actId="2696"/>
          <pc:sldLayoutMkLst>
            <pc:docMk/>
            <pc:sldMasterMk cId="3514889891" sldId="2147483648"/>
            <pc:sldLayoutMk cId="2431374600" sldId="2147483652"/>
          </pc:sldLayoutMkLst>
        </pc:sldLayoutChg>
        <pc:sldLayoutChg chg="del">
          <pc:chgData name="Edwin van Wijk" userId="b57533ae3ce3bd52" providerId="LiveId" clId="{D70317EB-563E-4C4B-8157-513C1F421930}" dt="2021-03-25T19:33:59.626" v="89" actId="2696"/>
          <pc:sldLayoutMkLst>
            <pc:docMk/>
            <pc:sldMasterMk cId="3514889891" sldId="2147483648"/>
            <pc:sldLayoutMk cId="1819886000" sldId="2147483654"/>
          </pc:sldLayoutMkLst>
        </pc:sldLayoutChg>
        <pc:sldLayoutChg chg="delSp mod">
          <pc:chgData name="Edwin van Wijk" userId="b57533ae3ce3bd52" providerId="LiveId" clId="{D70317EB-563E-4C4B-8157-513C1F421930}" dt="2021-03-25T19:32:19.711" v="7" actId="478"/>
          <pc:sldLayoutMkLst>
            <pc:docMk/>
            <pc:sldMasterMk cId="3514889891" sldId="2147483648"/>
            <pc:sldLayoutMk cId="2360643266" sldId="2147483656"/>
          </pc:sldLayoutMkLst>
          <pc:spChg chg="del">
            <ac:chgData name="Edwin van Wijk" userId="b57533ae3ce3bd52" providerId="LiveId" clId="{D70317EB-563E-4C4B-8157-513C1F421930}" dt="2021-03-25T19:32:18.763" v="6" actId="478"/>
            <ac:spMkLst>
              <pc:docMk/>
              <pc:sldMasterMk cId="3514889891" sldId="2147483648"/>
              <pc:sldLayoutMk cId="2360643266" sldId="2147483656"/>
              <ac:spMk id="9" creationId="{0CD97FCA-990D-428D-B8B1-866C08E2C5F9}"/>
            </ac:spMkLst>
          </pc:spChg>
          <pc:spChg chg="del">
            <ac:chgData name="Edwin van Wijk" userId="b57533ae3ce3bd52" providerId="LiveId" clId="{D70317EB-563E-4C4B-8157-513C1F421930}" dt="2021-03-25T19:32:19.711" v="7" actId="478"/>
            <ac:spMkLst>
              <pc:docMk/>
              <pc:sldMasterMk cId="3514889891" sldId="2147483648"/>
              <pc:sldLayoutMk cId="2360643266" sldId="2147483656"/>
              <ac:spMk id="14" creationId="{ACDA0D89-AC29-4AF7-A2B0-B1C1CD4F1403}"/>
            </ac:spMkLst>
          </pc:spChg>
        </pc:sldLayoutChg>
        <pc:sldLayoutChg chg="delSp del mod">
          <pc:chgData name="Edwin van Wijk" userId="b57533ae3ce3bd52" providerId="LiveId" clId="{D70317EB-563E-4C4B-8157-513C1F421930}" dt="2021-03-25T19:33:54.783" v="86" actId="2696"/>
          <pc:sldLayoutMkLst>
            <pc:docMk/>
            <pc:sldMasterMk cId="3514889891" sldId="2147483648"/>
            <pc:sldLayoutMk cId="3704221874" sldId="2147483657"/>
          </pc:sldLayoutMkLst>
          <pc:spChg chg="del">
            <ac:chgData name="Edwin van Wijk" userId="b57533ae3ce3bd52" providerId="LiveId" clId="{D70317EB-563E-4C4B-8157-513C1F421930}" dt="2021-03-25T19:32:24.103" v="8" actId="478"/>
            <ac:spMkLst>
              <pc:docMk/>
              <pc:sldMasterMk cId="3514889891" sldId="2147483648"/>
              <pc:sldLayoutMk cId="3704221874" sldId="2147483657"/>
              <ac:spMk id="14" creationId="{ACDA0D89-AC29-4AF7-A2B0-B1C1CD4F1403}"/>
            </ac:spMkLst>
          </pc:spChg>
        </pc:sldLayoutChg>
        <pc:sldLayoutChg chg="delSp mod">
          <pc:chgData name="Edwin van Wijk" userId="b57533ae3ce3bd52" providerId="LiveId" clId="{D70317EB-563E-4C4B-8157-513C1F421930}" dt="2021-03-25T19:33:42.680" v="83" actId="478"/>
          <pc:sldLayoutMkLst>
            <pc:docMk/>
            <pc:sldMasterMk cId="3514889891" sldId="2147483648"/>
            <pc:sldLayoutMk cId="1260056081" sldId="2147483658"/>
          </pc:sldLayoutMkLst>
          <pc:picChg chg="del">
            <ac:chgData name="Edwin van Wijk" userId="b57533ae3ce3bd52" providerId="LiveId" clId="{D70317EB-563E-4C4B-8157-513C1F421930}" dt="2021-03-25T19:33:42.680" v="83" actId="478"/>
            <ac:picMkLst>
              <pc:docMk/>
              <pc:sldMasterMk cId="3514889891" sldId="2147483648"/>
              <pc:sldLayoutMk cId="1260056081" sldId="2147483658"/>
              <ac:picMk id="5" creationId="{69BFDD44-2866-4BB8-BAB3-956F9C108EEB}"/>
            </ac:picMkLst>
          </pc:picChg>
          <pc:picChg chg="del">
            <ac:chgData name="Edwin van Wijk" userId="b57533ae3ce3bd52" providerId="LiveId" clId="{D70317EB-563E-4C4B-8157-513C1F421930}" dt="2021-03-25T19:32:50.141" v="17" actId="478"/>
            <ac:picMkLst>
              <pc:docMk/>
              <pc:sldMasterMk cId="3514889891" sldId="2147483648"/>
              <pc:sldLayoutMk cId="1260056081" sldId="2147483658"/>
              <ac:picMk id="24" creationId="{74C25534-E1F7-408F-971A-A92512CE1232}"/>
            </ac:picMkLst>
          </pc:picChg>
        </pc:sldLayoutChg>
        <pc:sldLayoutChg chg="del">
          <pc:chgData name="Edwin van Wijk" userId="b57533ae3ce3bd52" providerId="LiveId" clId="{D70317EB-563E-4C4B-8157-513C1F421930}" dt="2021-03-25T19:32:34.420" v="11" actId="2696"/>
          <pc:sldLayoutMkLst>
            <pc:docMk/>
            <pc:sldMasterMk cId="3514889891" sldId="2147483648"/>
            <pc:sldLayoutMk cId="1756742862" sldId="2147483659"/>
          </pc:sldLayoutMkLst>
        </pc:sldLayoutChg>
        <pc:sldLayoutChg chg="del">
          <pc:chgData name="Edwin van Wijk" userId="b57533ae3ce3bd52" providerId="LiveId" clId="{D70317EB-563E-4C4B-8157-513C1F421930}" dt="2021-03-25T19:32:34.432" v="12" actId="2696"/>
          <pc:sldLayoutMkLst>
            <pc:docMk/>
            <pc:sldMasterMk cId="3514889891" sldId="2147483648"/>
            <pc:sldLayoutMk cId="3197731805" sldId="2147483660"/>
          </pc:sldLayoutMkLst>
        </pc:sldLayoutChg>
        <pc:sldLayoutChg chg="del">
          <pc:chgData name="Edwin van Wijk" userId="b57533ae3ce3bd52" providerId="LiveId" clId="{D70317EB-563E-4C4B-8157-513C1F421930}" dt="2021-03-25T19:32:34.408" v="10" actId="2696"/>
          <pc:sldLayoutMkLst>
            <pc:docMk/>
            <pc:sldMasterMk cId="3514889891" sldId="2147483648"/>
            <pc:sldLayoutMk cId="3851279956" sldId="2147483662"/>
          </pc:sldLayoutMkLst>
        </pc:sldLayoutChg>
        <pc:sldLayoutChg chg="del">
          <pc:chgData name="Edwin van Wijk" userId="b57533ae3ce3bd52" providerId="LiveId" clId="{D70317EB-563E-4C4B-8157-513C1F421930}" dt="2021-03-25T19:32:34.437" v="13" actId="2696"/>
          <pc:sldLayoutMkLst>
            <pc:docMk/>
            <pc:sldMasterMk cId="3514889891" sldId="2147483648"/>
            <pc:sldLayoutMk cId="1582767385" sldId="2147483663"/>
          </pc:sldLayoutMkLst>
        </pc:sldLayoutChg>
        <pc:sldLayoutChg chg="del">
          <pc:chgData name="Edwin van Wijk" userId="b57533ae3ce3bd52" providerId="LiveId" clId="{D70317EB-563E-4C4B-8157-513C1F421930}" dt="2021-03-25T19:32:34.442" v="14" actId="2696"/>
          <pc:sldLayoutMkLst>
            <pc:docMk/>
            <pc:sldMasterMk cId="3514889891" sldId="2147483648"/>
            <pc:sldLayoutMk cId="500933938" sldId="2147483664"/>
          </pc:sldLayoutMkLst>
        </pc:sldLayoutChg>
        <pc:sldLayoutChg chg="del">
          <pc:chgData name="Edwin van Wijk" userId="b57533ae3ce3bd52" providerId="LiveId" clId="{D70317EB-563E-4C4B-8157-513C1F421930}" dt="2021-03-25T19:32:34.447" v="15" actId="2696"/>
          <pc:sldLayoutMkLst>
            <pc:docMk/>
            <pc:sldMasterMk cId="3514889891" sldId="2147483648"/>
            <pc:sldLayoutMk cId="1417779678" sldId="2147483665"/>
          </pc:sldLayoutMkLst>
        </pc:sldLayoutChg>
        <pc:sldLayoutChg chg="del">
          <pc:chgData name="Edwin van Wijk" userId="b57533ae3ce3bd52" providerId="LiveId" clId="{D70317EB-563E-4C4B-8157-513C1F421930}" dt="2021-03-25T19:32:46.946" v="16" actId="2696"/>
          <pc:sldLayoutMkLst>
            <pc:docMk/>
            <pc:sldMasterMk cId="3514889891" sldId="2147483648"/>
            <pc:sldLayoutMk cId="1040466765" sldId="2147483666"/>
          </pc:sldLayoutMkLst>
        </pc:sldLayoutChg>
        <pc:sldLayoutChg chg="del">
          <pc:chgData name="Edwin van Wijk" userId="b57533ae3ce3bd52" providerId="LiveId" clId="{D70317EB-563E-4C4B-8157-513C1F421930}" dt="2021-03-25T19:33:56.716" v="87" actId="2696"/>
          <pc:sldLayoutMkLst>
            <pc:docMk/>
            <pc:sldMasterMk cId="3514889891" sldId="2147483648"/>
            <pc:sldLayoutMk cId="2720762001" sldId="2147483668"/>
          </pc:sldLayoutMkLst>
        </pc:sldLayoutChg>
        <pc:sldLayoutChg chg="del">
          <pc:chgData name="Edwin van Wijk" userId="b57533ae3ce3bd52" providerId="LiveId" clId="{D70317EB-563E-4C4B-8157-513C1F421930}" dt="2021-03-25T19:38:29.428" v="114" actId="47"/>
          <pc:sldLayoutMkLst>
            <pc:docMk/>
            <pc:sldMasterMk cId="3514889891" sldId="2147483648"/>
            <pc:sldLayoutMk cId="3698126633" sldId="2147483688"/>
          </pc:sldLayoutMkLst>
        </pc:sldLayoutChg>
        <pc:sldLayoutChg chg="delSp modSp mod">
          <pc:chgData name="Edwin van Wijk" userId="b57533ae3ce3bd52" providerId="LiveId" clId="{D70317EB-563E-4C4B-8157-513C1F421930}" dt="2021-03-25T19:33:26.864" v="82" actId="478"/>
          <pc:sldLayoutMkLst>
            <pc:docMk/>
            <pc:sldMasterMk cId="3514889891" sldId="2147483648"/>
            <pc:sldLayoutMk cId="9533947" sldId="2147483766"/>
          </pc:sldLayoutMkLst>
          <pc:spChg chg="del mod">
            <ac:chgData name="Edwin van Wijk" userId="b57533ae3ce3bd52" providerId="LiveId" clId="{D70317EB-563E-4C4B-8157-513C1F421930}" dt="2021-03-25T19:33:26.864" v="82" actId="478"/>
            <ac:spMkLst>
              <pc:docMk/>
              <pc:sldMasterMk cId="3514889891" sldId="2147483648"/>
              <pc:sldLayoutMk cId="9533947" sldId="2147483766"/>
              <ac:spMk id="4" creationId="{00000000-0000-0000-0000-000000000000}"/>
            </ac:spMkLst>
          </pc:spChg>
          <pc:spChg chg="del">
            <ac:chgData name="Edwin van Wijk" userId="b57533ae3ce3bd52" providerId="LiveId" clId="{D70317EB-563E-4C4B-8157-513C1F421930}" dt="2021-03-25T19:33:26.864" v="82" actId="478"/>
            <ac:spMkLst>
              <pc:docMk/>
              <pc:sldMasterMk cId="3514889891" sldId="2147483648"/>
              <pc:sldLayoutMk cId="9533947" sldId="2147483766"/>
              <ac:spMk id="5" creationId="{00000000-0000-0000-0000-000000000000}"/>
            </ac:spMkLst>
          </pc:spChg>
          <pc:spChg chg="del mod">
            <ac:chgData name="Edwin van Wijk" userId="b57533ae3ce3bd52" providerId="LiveId" clId="{D70317EB-563E-4C4B-8157-513C1F421930}" dt="2021-03-25T19:33:26.864" v="82" actId="478"/>
            <ac:spMkLst>
              <pc:docMk/>
              <pc:sldMasterMk cId="3514889891" sldId="2147483648"/>
              <pc:sldLayoutMk cId="9533947" sldId="2147483766"/>
              <ac:spMk id="6" creationId="{00000000-0000-0000-0000-000000000000}"/>
            </ac:spMkLst>
          </pc:spChg>
        </pc:sldLayoutChg>
        <pc:sldLayoutChg chg="del">
          <pc:chgData name="Edwin van Wijk" userId="b57533ae3ce3bd52" providerId="LiveId" clId="{D70317EB-563E-4C4B-8157-513C1F421930}" dt="2021-03-25T19:35:32.781" v="95" actId="47"/>
          <pc:sldLayoutMkLst>
            <pc:docMk/>
            <pc:sldMasterMk cId="3514889891" sldId="2147483648"/>
            <pc:sldLayoutMk cId="1075352155" sldId="2147483768"/>
          </pc:sldLayoutMkLst>
        </pc:sldLayoutChg>
      </pc:sldMasterChg>
      <pc:sldMasterChg chg="del delSldLayout">
        <pc:chgData name="Edwin van Wijk" userId="b57533ae3ce3bd52" providerId="LiveId" clId="{D70317EB-563E-4C4B-8157-513C1F421930}" dt="2021-03-25T19:33:00.476" v="36" actId="2696"/>
        <pc:sldMasterMkLst>
          <pc:docMk/>
          <pc:sldMasterMk cId="13140004" sldId="2147483669"/>
        </pc:sldMasterMkLst>
        <pc:sldLayoutChg chg="del">
          <pc:chgData name="Edwin van Wijk" userId="b57533ae3ce3bd52" providerId="LiveId" clId="{D70317EB-563E-4C4B-8157-513C1F421930}" dt="2021-03-25T19:33:00.399" v="18" actId="2696"/>
          <pc:sldLayoutMkLst>
            <pc:docMk/>
            <pc:sldMasterMk cId="13140004" sldId="2147483669"/>
            <pc:sldLayoutMk cId="449396664" sldId="2147483670"/>
          </pc:sldLayoutMkLst>
        </pc:sldLayoutChg>
        <pc:sldLayoutChg chg="del">
          <pc:chgData name="Edwin van Wijk" userId="b57533ae3ce3bd52" providerId="LiveId" clId="{D70317EB-563E-4C4B-8157-513C1F421930}" dt="2021-03-25T19:33:00.402" v="19" actId="2696"/>
          <pc:sldLayoutMkLst>
            <pc:docMk/>
            <pc:sldMasterMk cId="13140004" sldId="2147483669"/>
            <pc:sldLayoutMk cId="3755141131" sldId="2147483671"/>
          </pc:sldLayoutMkLst>
        </pc:sldLayoutChg>
        <pc:sldLayoutChg chg="del">
          <pc:chgData name="Edwin van Wijk" userId="b57533ae3ce3bd52" providerId="LiveId" clId="{D70317EB-563E-4C4B-8157-513C1F421930}" dt="2021-03-25T19:33:00.406" v="20" actId="2696"/>
          <pc:sldLayoutMkLst>
            <pc:docMk/>
            <pc:sldMasterMk cId="13140004" sldId="2147483669"/>
            <pc:sldLayoutMk cId="2082296061" sldId="2147483672"/>
          </pc:sldLayoutMkLst>
        </pc:sldLayoutChg>
        <pc:sldLayoutChg chg="del">
          <pc:chgData name="Edwin van Wijk" userId="b57533ae3ce3bd52" providerId="LiveId" clId="{D70317EB-563E-4C4B-8157-513C1F421930}" dt="2021-03-25T19:33:00.408" v="21" actId="2696"/>
          <pc:sldLayoutMkLst>
            <pc:docMk/>
            <pc:sldMasterMk cId="13140004" sldId="2147483669"/>
            <pc:sldLayoutMk cId="3671198124" sldId="2147483673"/>
          </pc:sldLayoutMkLst>
        </pc:sldLayoutChg>
        <pc:sldLayoutChg chg="del">
          <pc:chgData name="Edwin van Wijk" userId="b57533ae3ce3bd52" providerId="LiveId" clId="{D70317EB-563E-4C4B-8157-513C1F421930}" dt="2021-03-25T19:33:00.410" v="22" actId="2696"/>
          <pc:sldLayoutMkLst>
            <pc:docMk/>
            <pc:sldMasterMk cId="13140004" sldId="2147483669"/>
            <pc:sldLayoutMk cId="2886767843" sldId="2147483674"/>
          </pc:sldLayoutMkLst>
        </pc:sldLayoutChg>
        <pc:sldLayoutChg chg="del">
          <pc:chgData name="Edwin van Wijk" userId="b57533ae3ce3bd52" providerId="LiveId" clId="{D70317EB-563E-4C4B-8157-513C1F421930}" dt="2021-03-25T19:33:00.412" v="23" actId="2696"/>
          <pc:sldLayoutMkLst>
            <pc:docMk/>
            <pc:sldMasterMk cId="13140004" sldId="2147483669"/>
            <pc:sldLayoutMk cId="4222393076" sldId="2147483675"/>
          </pc:sldLayoutMkLst>
        </pc:sldLayoutChg>
        <pc:sldLayoutChg chg="del">
          <pc:chgData name="Edwin van Wijk" userId="b57533ae3ce3bd52" providerId="LiveId" clId="{D70317EB-563E-4C4B-8157-513C1F421930}" dt="2021-03-25T19:33:00.414" v="24" actId="2696"/>
          <pc:sldLayoutMkLst>
            <pc:docMk/>
            <pc:sldMasterMk cId="13140004" sldId="2147483669"/>
            <pc:sldLayoutMk cId="2911012580" sldId="2147483676"/>
          </pc:sldLayoutMkLst>
        </pc:sldLayoutChg>
        <pc:sldLayoutChg chg="del">
          <pc:chgData name="Edwin van Wijk" userId="b57533ae3ce3bd52" providerId="LiveId" clId="{D70317EB-563E-4C4B-8157-513C1F421930}" dt="2021-03-25T19:33:00.420" v="25" actId="2696"/>
          <pc:sldLayoutMkLst>
            <pc:docMk/>
            <pc:sldMasterMk cId="13140004" sldId="2147483669"/>
            <pc:sldLayoutMk cId="601992495" sldId="2147483677"/>
          </pc:sldLayoutMkLst>
        </pc:sldLayoutChg>
        <pc:sldLayoutChg chg="del">
          <pc:chgData name="Edwin van Wijk" userId="b57533ae3ce3bd52" providerId="LiveId" clId="{D70317EB-563E-4C4B-8157-513C1F421930}" dt="2021-03-25T19:33:00.423" v="26" actId="2696"/>
          <pc:sldLayoutMkLst>
            <pc:docMk/>
            <pc:sldMasterMk cId="13140004" sldId="2147483669"/>
            <pc:sldLayoutMk cId="1873918858" sldId="2147483678"/>
          </pc:sldLayoutMkLst>
        </pc:sldLayoutChg>
        <pc:sldLayoutChg chg="del">
          <pc:chgData name="Edwin van Wijk" userId="b57533ae3ce3bd52" providerId="LiveId" clId="{D70317EB-563E-4C4B-8157-513C1F421930}" dt="2021-03-25T19:33:00.425" v="27" actId="2696"/>
          <pc:sldLayoutMkLst>
            <pc:docMk/>
            <pc:sldMasterMk cId="13140004" sldId="2147483669"/>
            <pc:sldLayoutMk cId="1475831418" sldId="2147483679"/>
          </pc:sldLayoutMkLst>
        </pc:sldLayoutChg>
        <pc:sldLayoutChg chg="del">
          <pc:chgData name="Edwin van Wijk" userId="b57533ae3ce3bd52" providerId="LiveId" clId="{D70317EB-563E-4C4B-8157-513C1F421930}" dt="2021-03-25T19:33:00.436" v="28" actId="2696"/>
          <pc:sldLayoutMkLst>
            <pc:docMk/>
            <pc:sldMasterMk cId="13140004" sldId="2147483669"/>
            <pc:sldLayoutMk cId="3201141642" sldId="2147483680"/>
          </pc:sldLayoutMkLst>
        </pc:sldLayoutChg>
        <pc:sldLayoutChg chg="del">
          <pc:chgData name="Edwin van Wijk" userId="b57533ae3ce3bd52" providerId="LiveId" clId="{D70317EB-563E-4C4B-8157-513C1F421930}" dt="2021-03-25T19:33:00.439" v="29" actId="2696"/>
          <pc:sldLayoutMkLst>
            <pc:docMk/>
            <pc:sldMasterMk cId="13140004" sldId="2147483669"/>
            <pc:sldLayoutMk cId="1225463975" sldId="2147483681"/>
          </pc:sldLayoutMkLst>
        </pc:sldLayoutChg>
        <pc:sldLayoutChg chg="del">
          <pc:chgData name="Edwin van Wijk" userId="b57533ae3ce3bd52" providerId="LiveId" clId="{D70317EB-563E-4C4B-8157-513C1F421930}" dt="2021-03-25T19:33:00.441" v="30" actId="2696"/>
          <pc:sldLayoutMkLst>
            <pc:docMk/>
            <pc:sldMasterMk cId="13140004" sldId="2147483669"/>
            <pc:sldLayoutMk cId="931825323" sldId="2147483682"/>
          </pc:sldLayoutMkLst>
        </pc:sldLayoutChg>
        <pc:sldLayoutChg chg="del">
          <pc:chgData name="Edwin van Wijk" userId="b57533ae3ce3bd52" providerId="LiveId" clId="{D70317EB-563E-4C4B-8157-513C1F421930}" dt="2021-03-25T19:33:00.453" v="31" actId="2696"/>
          <pc:sldLayoutMkLst>
            <pc:docMk/>
            <pc:sldMasterMk cId="13140004" sldId="2147483669"/>
            <pc:sldLayoutMk cId="1157251399" sldId="2147483683"/>
          </pc:sldLayoutMkLst>
        </pc:sldLayoutChg>
        <pc:sldLayoutChg chg="del">
          <pc:chgData name="Edwin van Wijk" userId="b57533ae3ce3bd52" providerId="LiveId" clId="{D70317EB-563E-4C4B-8157-513C1F421930}" dt="2021-03-25T19:33:00.455" v="32" actId="2696"/>
          <pc:sldLayoutMkLst>
            <pc:docMk/>
            <pc:sldMasterMk cId="13140004" sldId="2147483669"/>
            <pc:sldLayoutMk cId="2616440595" sldId="2147483684"/>
          </pc:sldLayoutMkLst>
        </pc:sldLayoutChg>
        <pc:sldLayoutChg chg="del">
          <pc:chgData name="Edwin van Wijk" userId="b57533ae3ce3bd52" providerId="LiveId" clId="{D70317EB-563E-4C4B-8157-513C1F421930}" dt="2021-03-25T19:33:00.457" v="33" actId="2696"/>
          <pc:sldLayoutMkLst>
            <pc:docMk/>
            <pc:sldMasterMk cId="13140004" sldId="2147483669"/>
            <pc:sldLayoutMk cId="3193362317" sldId="2147483685"/>
          </pc:sldLayoutMkLst>
        </pc:sldLayoutChg>
        <pc:sldLayoutChg chg="del">
          <pc:chgData name="Edwin van Wijk" userId="b57533ae3ce3bd52" providerId="LiveId" clId="{D70317EB-563E-4C4B-8157-513C1F421930}" dt="2021-03-25T19:33:00.470" v="34" actId="2696"/>
          <pc:sldLayoutMkLst>
            <pc:docMk/>
            <pc:sldMasterMk cId="13140004" sldId="2147483669"/>
            <pc:sldLayoutMk cId="3106048254" sldId="2147483686"/>
          </pc:sldLayoutMkLst>
        </pc:sldLayoutChg>
        <pc:sldLayoutChg chg="del">
          <pc:chgData name="Edwin van Wijk" userId="b57533ae3ce3bd52" providerId="LiveId" clId="{D70317EB-563E-4C4B-8157-513C1F421930}" dt="2021-03-25T19:33:00.472" v="35" actId="2696"/>
          <pc:sldLayoutMkLst>
            <pc:docMk/>
            <pc:sldMasterMk cId="13140004" sldId="2147483669"/>
            <pc:sldLayoutMk cId="2109239772" sldId="2147483687"/>
          </pc:sldLayoutMkLst>
        </pc:sldLayoutChg>
      </pc:sldMasterChg>
      <pc:sldMasterChg chg="del delSldLayout">
        <pc:chgData name="Edwin van Wijk" userId="b57533ae3ce3bd52" providerId="LiveId" clId="{D70317EB-563E-4C4B-8157-513C1F421930}" dt="2021-03-25T19:33:04.100" v="53" actId="2696"/>
        <pc:sldMasterMkLst>
          <pc:docMk/>
          <pc:sldMasterMk cId="2976398581" sldId="2147483722"/>
        </pc:sldMasterMkLst>
        <pc:sldLayoutChg chg="del">
          <pc:chgData name="Edwin van Wijk" userId="b57533ae3ce3bd52" providerId="LiveId" clId="{D70317EB-563E-4C4B-8157-513C1F421930}" dt="2021-03-25T19:33:03.895" v="37" actId="2696"/>
          <pc:sldLayoutMkLst>
            <pc:docMk/>
            <pc:sldMasterMk cId="2976398581" sldId="2147483722"/>
            <pc:sldLayoutMk cId="2540217415" sldId="2147483723"/>
          </pc:sldLayoutMkLst>
        </pc:sldLayoutChg>
        <pc:sldLayoutChg chg="del">
          <pc:chgData name="Edwin van Wijk" userId="b57533ae3ce3bd52" providerId="LiveId" clId="{D70317EB-563E-4C4B-8157-513C1F421930}" dt="2021-03-25T19:33:03.912" v="38" actId="2696"/>
          <pc:sldLayoutMkLst>
            <pc:docMk/>
            <pc:sldMasterMk cId="2976398581" sldId="2147483722"/>
            <pc:sldLayoutMk cId="483748602" sldId="2147483724"/>
          </pc:sldLayoutMkLst>
        </pc:sldLayoutChg>
        <pc:sldLayoutChg chg="del">
          <pc:chgData name="Edwin van Wijk" userId="b57533ae3ce3bd52" providerId="LiveId" clId="{D70317EB-563E-4C4B-8157-513C1F421930}" dt="2021-03-25T19:33:03.943" v="39" actId="2696"/>
          <pc:sldLayoutMkLst>
            <pc:docMk/>
            <pc:sldMasterMk cId="2976398581" sldId="2147483722"/>
            <pc:sldLayoutMk cId="1666561145" sldId="2147483725"/>
          </pc:sldLayoutMkLst>
        </pc:sldLayoutChg>
        <pc:sldLayoutChg chg="del">
          <pc:chgData name="Edwin van Wijk" userId="b57533ae3ce3bd52" providerId="LiveId" clId="{D70317EB-563E-4C4B-8157-513C1F421930}" dt="2021-03-25T19:33:03.974" v="40" actId="2696"/>
          <pc:sldLayoutMkLst>
            <pc:docMk/>
            <pc:sldMasterMk cId="2976398581" sldId="2147483722"/>
            <pc:sldLayoutMk cId="865612721" sldId="2147483726"/>
          </pc:sldLayoutMkLst>
        </pc:sldLayoutChg>
        <pc:sldLayoutChg chg="del">
          <pc:chgData name="Edwin van Wijk" userId="b57533ae3ce3bd52" providerId="LiveId" clId="{D70317EB-563E-4C4B-8157-513C1F421930}" dt="2021-03-25T19:33:03.975" v="41" actId="2696"/>
          <pc:sldLayoutMkLst>
            <pc:docMk/>
            <pc:sldMasterMk cId="2976398581" sldId="2147483722"/>
            <pc:sldLayoutMk cId="970347849" sldId="2147483727"/>
          </pc:sldLayoutMkLst>
        </pc:sldLayoutChg>
        <pc:sldLayoutChg chg="del">
          <pc:chgData name="Edwin van Wijk" userId="b57533ae3ce3bd52" providerId="LiveId" clId="{D70317EB-563E-4C4B-8157-513C1F421930}" dt="2021-03-25T19:33:03.991" v="42" actId="2696"/>
          <pc:sldLayoutMkLst>
            <pc:docMk/>
            <pc:sldMasterMk cId="2976398581" sldId="2147483722"/>
            <pc:sldLayoutMk cId="1132648631" sldId="2147483728"/>
          </pc:sldLayoutMkLst>
        </pc:sldLayoutChg>
        <pc:sldLayoutChg chg="del">
          <pc:chgData name="Edwin van Wijk" userId="b57533ae3ce3bd52" providerId="LiveId" clId="{D70317EB-563E-4C4B-8157-513C1F421930}" dt="2021-03-25T19:33:04.008" v="43" actId="2696"/>
          <pc:sldLayoutMkLst>
            <pc:docMk/>
            <pc:sldMasterMk cId="2976398581" sldId="2147483722"/>
            <pc:sldLayoutMk cId="2380002420" sldId="2147483729"/>
          </pc:sldLayoutMkLst>
        </pc:sldLayoutChg>
        <pc:sldLayoutChg chg="del">
          <pc:chgData name="Edwin van Wijk" userId="b57533ae3ce3bd52" providerId="LiveId" clId="{D70317EB-563E-4C4B-8157-513C1F421930}" dt="2021-03-25T19:33:04.025" v="44" actId="2696"/>
          <pc:sldLayoutMkLst>
            <pc:docMk/>
            <pc:sldMasterMk cId="2976398581" sldId="2147483722"/>
            <pc:sldLayoutMk cId="266248436" sldId="2147483730"/>
          </pc:sldLayoutMkLst>
        </pc:sldLayoutChg>
        <pc:sldLayoutChg chg="del">
          <pc:chgData name="Edwin van Wijk" userId="b57533ae3ce3bd52" providerId="LiveId" clId="{D70317EB-563E-4C4B-8157-513C1F421930}" dt="2021-03-25T19:33:04.041" v="45" actId="2696"/>
          <pc:sldLayoutMkLst>
            <pc:docMk/>
            <pc:sldMasterMk cId="2976398581" sldId="2147483722"/>
            <pc:sldLayoutMk cId="212921563" sldId="2147483731"/>
          </pc:sldLayoutMkLst>
        </pc:sldLayoutChg>
        <pc:sldLayoutChg chg="del">
          <pc:chgData name="Edwin van Wijk" userId="b57533ae3ce3bd52" providerId="LiveId" clId="{D70317EB-563E-4C4B-8157-513C1F421930}" dt="2021-03-25T19:33:04.057" v="46" actId="2696"/>
          <pc:sldLayoutMkLst>
            <pc:docMk/>
            <pc:sldMasterMk cId="2976398581" sldId="2147483722"/>
            <pc:sldLayoutMk cId="3469570529" sldId="2147483732"/>
          </pc:sldLayoutMkLst>
        </pc:sldLayoutChg>
        <pc:sldLayoutChg chg="del">
          <pc:chgData name="Edwin van Wijk" userId="b57533ae3ce3bd52" providerId="LiveId" clId="{D70317EB-563E-4C4B-8157-513C1F421930}" dt="2021-03-25T19:33:04.059" v="47" actId="2696"/>
          <pc:sldLayoutMkLst>
            <pc:docMk/>
            <pc:sldMasterMk cId="2976398581" sldId="2147483722"/>
            <pc:sldLayoutMk cId="2251452316" sldId="2147483733"/>
          </pc:sldLayoutMkLst>
        </pc:sldLayoutChg>
        <pc:sldLayoutChg chg="del">
          <pc:chgData name="Edwin van Wijk" userId="b57533ae3ce3bd52" providerId="LiveId" clId="{D70317EB-563E-4C4B-8157-513C1F421930}" dt="2021-03-25T19:33:04.076" v="48" actId="2696"/>
          <pc:sldLayoutMkLst>
            <pc:docMk/>
            <pc:sldMasterMk cId="2976398581" sldId="2147483722"/>
            <pc:sldLayoutMk cId="1493869456" sldId="2147483734"/>
          </pc:sldLayoutMkLst>
        </pc:sldLayoutChg>
        <pc:sldLayoutChg chg="del">
          <pc:chgData name="Edwin van Wijk" userId="b57533ae3ce3bd52" providerId="LiveId" clId="{D70317EB-563E-4C4B-8157-513C1F421930}" dt="2021-03-25T19:33:04.077" v="49" actId="2696"/>
          <pc:sldLayoutMkLst>
            <pc:docMk/>
            <pc:sldMasterMk cId="2976398581" sldId="2147483722"/>
            <pc:sldLayoutMk cId="1790579802" sldId="2147483735"/>
          </pc:sldLayoutMkLst>
        </pc:sldLayoutChg>
        <pc:sldLayoutChg chg="del">
          <pc:chgData name="Edwin van Wijk" userId="b57533ae3ce3bd52" providerId="LiveId" clId="{D70317EB-563E-4C4B-8157-513C1F421930}" dt="2021-03-25T19:33:04.079" v="50" actId="2696"/>
          <pc:sldLayoutMkLst>
            <pc:docMk/>
            <pc:sldMasterMk cId="2976398581" sldId="2147483722"/>
            <pc:sldLayoutMk cId="3004614077" sldId="2147483736"/>
          </pc:sldLayoutMkLst>
        </pc:sldLayoutChg>
        <pc:sldLayoutChg chg="del">
          <pc:chgData name="Edwin van Wijk" userId="b57533ae3ce3bd52" providerId="LiveId" clId="{D70317EB-563E-4C4B-8157-513C1F421930}" dt="2021-03-25T19:33:04.089" v="51" actId="2696"/>
          <pc:sldLayoutMkLst>
            <pc:docMk/>
            <pc:sldMasterMk cId="2976398581" sldId="2147483722"/>
            <pc:sldLayoutMk cId="2366904810" sldId="2147483737"/>
          </pc:sldLayoutMkLst>
        </pc:sldLayoutChg>
        <pc:sldLayoutChg chg="del">
          <pc:chgData name="Edwin van Wijk" userId="b57533ae3ce3bd52" providerId="LiveId" clId="{D70317EB-563E-4C4B-8157-513C1F421930}" dt="2021-03-25T19:33:04.091" v="52" actId="2696"/>
          <pc:sldLayoutMkLst>
            <pc:docMk/>
            <pc:sldMasterMk cId="2976398581" sldId="2147483722"/>
            <pc:sldLayoutMk cId="4269404248" sldId="2147483738"/>
          </pc:sldLayoutMkLst>
        </pc:sldLayoutChg>
      </pc:sldMasterChg>
      <pc:sldMasterChg chg="del delSldLayout">
        <pc:chgData name="Edwin van Wijk" userId="b57533ae3ce3bd52" providerId="LiveId" clId="{D70317EB-563E-4C4B-8157-513C1F421930}" dt="2021-03-25T19:33:05.664" v="78" actId="2696"/>
        <pc:sldMasterMkLst>
          <pc:docMk/>
          <pc:sldMasterMk cId="1296453598" sldId="2147483739"/>
        </pc:sldMasterMkLst>
        <pc:sldLayoutChg chg="del">
          <pc:chgData name="Edwin van Wijk" userId="b57533ae3ce3bd52" providerId="LiveId" clId="{D70317EB-563E-4C4B-8157-513C1F421930}" dt="2021-03-25T19:33:05.358" v="54" actId="2696"/>
          <pc:sldLayoutMkLst>
            <pc:docMk/>
            <pc:sldMasterMk cId="1296453598" sldId="2147483739"/>
            <pc:sldLayoutMk cId="2082043258" sldId="2147483740"/>
          </pc:sldLayoutMkLst>
        </pc:sldLayoutChg>
        <pc:sldLayoutChg chg="del">
          <pc:chgData name="Edwin van Wijk" userId="b57533ae3ce3bd52" providerId="LiveId" clId="{D70317EB-563E-4C4B-8157-513C1F421930}" dt="2021-03-25T19:33:05.375" v="55" actId="2696"/>
          <pc:sldLayoutMkLst>
            <pc:docMk/>
            <pc:sldMasterMk cId="1296453598" sldId="2147483739"/>
            <pc:sldLayoutMk cId="1617749045" sldId="2147483741"/>
          </pc:sldLayoutMkLst>
        </pc:sldLayoutChg>
        <pc:sldLayoutChg chg="del">
          <pc:chgData name="Edwin van Wijk" userId="b57533ae3ce3bd52" providerId="LiveId" clId="{D70317EB-563E-4C4B-8157-513C1F421930}" dt="2021-03-25T19:33:05.404" v="56" actId="2696"/>
          <pc:sldLayoutMkLst>
            <pc:docMk/>
            <pc:sldMasterMk cId="1296453598" sldId="2147483739"/>
            <pc:sldLayoutMk cId="943739362" sldId="2147483742"/>
          </pc:sldLayoutMkLst>
        </pc:sldLayoutChg>
        <pc:sldLayoutChg chg="del">
          <pc:chgData name="Edwin van Wijk" userId="b57533ae3ce3bd52" providerId="LiveId" clId="{D70317EB-563E-4C4B-8157-513C1F421930}" dt="2021-03-25T19:33:05.435" v="57" actId="2696"/>
          <pc:sldLayoutMkLst>
            <pc:docMk/>
            <pc:sldMasterMk cId="1296453598" sldId="2147483739"/>
            <pc:sldLayoutMk cId="1004412642" sldId="2147483743"/>
          </pc:sldLayoutMkLst>
        </pc:sldLayoutChg>
        <pc:sldLayoutChg chg="del">
          <pc:chgData name="Edwin van Wijk" userId="b57533ae3ce3bd52" providerId="LiveId" clId="{D70317EB-563E-4C4B-8157-513C1F421930}" dt="2021-03-25T19:33:05.436" v="58" actId="2696"/>
          <pc:sldLayoutMkLst>
            <pc:docMk/>
            <pc:sldMasterMk cId="1296453598" sldId="2147483739"/>
            <pc:sldLayoutMk cId="420990562" sldId="2147483744"/>
          </pc:sldLayoutMkLst>
        </pc:sldLayoutChg>
        <pc:sldLayoutChg chg="del">
          <pc:chgData name="Edwin van Wijk" userId="b57533ae3ce3bd52" providerId="LiveId" clId="{D70317EB-563E-4C4B-8157-513C1F421930}" dt="2021-03-25T19:33:05.452" v="59" actId="2696"/>
          <pc:sldLayoutMkLst>
            <pc:docMk/>
            <pc:sldMasterMk cId="1296453598" sldId="2147483739"/>
            <pc:sldLayoutMk cId="4140835199" sldId="2147483745"/>
          </pc:sldLayoutMkLst>
        </pc:sldLayoutChg>
        <pc:sldLayoutChg chg="del">
          <pc:chgData name="Edwin van Wijk" userId="b57533ae3ce3bd52" providerId="LiveId" clId="{D70317EB-563E-4C4B-8157-513C1F421930}" dt="2021-03-25T19:33:05.468" v="60" actId="2696"/>
          <pc:sldLayoutMkLst>
            <pc:docMk/>
            <pc:sldMasterMk cId="1296453598" sldId="2147483739"/>
            <pc:sldLayoutMk cId="3720825347" sldId="2147483746"/>
          </pc:sldLayoutMkLst>
        </pc:sldLayoutChg>
        <pc:sldLayoutChg chg="del">
          <pc:chgData name="Edwin van Wijk" userId="b57533ae3ce3bd52" providerId="LiveId" clId="{D70317EB-563E-4C4B-8157-513C1F421930}" dt="2021-03-25T19:33:05.485" v="61" actId="2696"/>
          <pc:sldLayoutMkLst>
            <pc:docMk/>
            <pc:sldMasterMk cId="1296453598" sldId="2147483739"/>
            <pc:sldLayoutMk cId="1367981705" sldId="2147483747"/>
          </pc:sldLayoutMkLst>
        </pc:sldLayoutChg>
        <pc:sldLayoutChg chg="del">
          <pc:chgData name="Edwin van Wijk" userId="b57533ae3ce3bd52" providerId="LiveId" clId="{D70317EB-563E-4C4B-8157-513C1F421930}" dt="2021-03-25T19:33:05.501" v="62" actId="2696"/>
          <pc:sldLayoutMkLst>
            <pc:docMk/>
            <pc:sldMasterMk cId="1296453598" sldId="2147483739"/>
            <pc:sldLayoutMk cId="3538768746" sldId="2147483748"/>
          </pc:sldLayoutMkLst>
        </pc:sldLayoutChg>
        <pc:sldLayoutChg chg="del">
          <pc:chgData name="Edwin van Wijk" userId="b57533ae3ce3bd52" providerId="LiveId" clId="{D70317EB-563E-4C4B-8157-513C1F421930}" dt="2021-03-25T19:33:05.503" v="63" actId="2696"/>
          <pc:sldLayoutMkLst>
            <pc:docMk/>
            <pc:sldMasterMk cId="1296453598" sldId="2147483739"/>
            <pc:sldLayoutMk cId="1984547682" sldId="2147483749"/>
          </pc:sldLayoutMkLst>
        </pc:sldLayoutChg>
        <pc:sldLayoutChg chg="del">
          <pc:chgData name="Edwin van Wijk" userId="b57533ae3ce3bd52" providerId="LiveId" clId="{D70317EB-563E-4C4B-8157-513C1F421930}" dt="2021-03-25T19:33:05.519" v="64" actId="2696"/>
          <pc:sldLayoutMkLst>
            <pc:docMk/>
            <pc:sldMasterMk cId="1296453598" sldId="2147483739"/>
            <pc:sldLayoutMk cId="266205369" sldId="2147483750"/>
          </pc:sldLayoutMkLst>
        </pc:sldLayoutChg>
        <pc:sldLayoutChg chg="del">
          <pc:chgData name="Edwin van Wijk" userId="b57533ae3ce3bd52" providerId="LiveId" clId="{D70317EB-563E-4C4B-8157-513C1F421930}" dt="2021-03-25T19:33:05.536" v="65" actId="2696"/>
          <pc:sldLayoutMkLst>
            <pc:docMk/>
            <pc:sldMasterMk cId="1296453598" sldId="2147483739"/>
            <pc:sldLayoutMk cId="3823701143" sldId="2147483751"/>
          </pc:sldLayoutMkLst>
        </pc:sldLayoutChg>
        <pc:sldLayoutChg chg="del">
          <pc:chgData name="Edwin van Wijk" userId="b57533ae3ce3bd52" providerId="LiveId" clId="{D70317EB-563E-4C4B-8157-513C1F421930}" dt="2021-03-25T19:33:05.553" v="66" actId="2696"/>
          <pc:sldLayoutMkLst>
            <pc:docMk/>
            <pc:sldMasterMk cId="1296453598" sldId="2147483739"/>
            <pc:sldLayoutMk cId="450106027" sldId="2147483752"/>
          </pc:sldLayoutMkLst>
        </pc:sldLayoutChg>
        <pc:sldLayoutChg chg="del">
          <pc:chgData name="Edwin van Wijk" userId="b57533ae3ce3bd52" providerId="LiveId" clId="{D70317EB-563E-4C4B-8157-513C1F421930}" dt="2021-03-25T19:33:05.569" v="67" actId="2696"/>
          <pc:sldLayoutMkLst>
            <pc:docMk/>
            <pc:sldMasterMk cId="1296453598" sldId="2147483739"/>
            <pc:sldLayoutMk cId="3445538512" sldId="2147483753"/>
          </pc:sldLayoutMkLst>
        </pc:sldLayoutChg>
        <pc:sldLayoutChg chg="del">
          <pc:chgData name="Edwin van Wijk" userId="b57533ae3ce3bd52" providerId="LiveId" clId="{D70317EB-563E-4C4B-8157-513C1F421930}" dt="2021-03-25T19:33:05.585" v="68" actId="2696"/>
          <pc:sldLayoutMkLst>
            <pc:docMk/>
            <pc:sldMasterMk cId="1296453598" sldId="2147483739"/>
            <pc:sldLayoutMk cId="3799437202" sldId="2147483754"/>
          </pc:sldLayoutMkLst>
        </pc:sldLayoutChg>
        <pc:sldLayoutChg chg="del">
          <pc:chgData name="Edwin van Wijk" userId="b57533ae3ce3bd52" providerId="LiveId" clId="{D70317EB-563E-4C4B-8157-513C1F421930}" dt="2021-03-25T19:33:05.586" v="69" actId="2696"/>
          <pc:sldLayoutMkLst>
            <pc:docMk/>
            <pc:sldMasterMk cId="1296453598" sldId="2147483739"/>
            <pc:sldLayoutMk cId="2027043031" sldId="2147483755"/>
          </pc:sldLayoutMkLst>
        </pc:sldLayoutChg>
        <pc:sldLayoutChg chg="del">
          <pc:chgData name="Edwin van Wijk" userId="b57533ae3ce3bd52" providerId="LiveId" clId="{D70317EB-563E-4C4B-8157-513C1F421930}" dt="2021-03-25T19:33:05.602" v="70" actId="2696"/>
          <pc:sldLayoutMkLst>
            <pc:docMk/>
            <pc:sldMasterMk cId="1296453598" sldId="2147483739"/>
            <pc:sldLayoutMk cId="3219256635" sldId="2147483756"/>
          </pc:sldLayoutMkLst>
        </pc:sldLayoutChg>
        <pc:sldLayoutChg chg="del">
          <pc:chgData name="Edwin van Wijk" userId="b57533ae3ce3bd52" providerId="LiveId" clId="{D70317EB-563E-4C4B-8157-513C1F421930}" dt="2021-03-25T19:33:05.619" v="71" actId="2696"/>
          <pc:sldLayoutMkLst>
            <pc:docMk/>
            <pc:sldMasterMk cId="1296453598" sldId="2147483739"/>
            <pc:sldLayoutMk cId="4081794696" sldId="2147483757"/>
          </pc:sldLayoutMkLst>
        </pc:sldLayoutChg>
        <pc:sldLayoutChg chg="del">
          <pc:chgData name="Edwin van Wijk" userId="b57533ae3ce3bd52" providerId="LiveId" clId="{D70317EB-563E-4C4B-8157-513C1F421930}" dt="2021-03-25T19:33:05.635" v="72" actId="2696"/>
          <pc:sldLayoutMkLst>
            <pc:docMk/>
            <pc:sldMasterMk cId="1296453598" sldId="2147483739"/>
            <pc:sldLayoutMk cId="1210550578" sldId="2147483758"/>
          </pc:sldLayoutMkLst>
        </pc:sldLayoutChg>
        <pc:sldLayoutChg chg="del">
          <pc:chgData name="Edwin van Wijk" userId="b57533ae3ce3bd52" providerId="LiveId" clId="{D70317EB-563E-4C4B-8157-513C1F421930}" dt="2021-03-25T19:33:05.651" v="73" actId="2696"/>
          <pc:sldLayoutMkLst>
            <pc:docMk/>
            <pc:sldMasterMk cId="1296453598" sldId="2147483739"/>
            <pc:sldLayoutMk cId="457727425" sldId="2147483759"/>
          </pc:sldLayoutMkLst>
        </pc:sldLayoutChg>
        <pc:sldLayoutChg chg="del">
          <pc:chgData name="Edwin van Wijk" userId="b57533ae3ce3bd52" providerId="LiveId" clId="{D70317EB-563E-4C4B-8157-513C1F421930}" dt="2021-03-25T19:33:05.653" v="74" actId="2696"/>
          <pc:sldLayoutMkLst>
            <pc:docMk/>
            <pc:sldMasterMk cId="1296453598" sldId="2147483739"/>
            <pc:sldLayoutMk cId="3338986309" sldId="2147483760"/>
          </pc:sldLayoutMkLst>
        </pc:sldLayoutChg>
        <pc:sldLayoutChg chg="del">
          <pc:chgData name="Edwin van Wijk" userId="b57533ae3ce3bd52" providerId="LiveId" clId="{D70317EB-563E-4C4B-8157-513C1F421930}" dt="2021-03-25T19:33:05.654" v="75" actId="2696"/>
          <pc:sldLayoutMkLst>
            <pc:docMk/>
            <pc:sldMasterMk cId="1296453598" sldId="2147483739"/>
            <pc:sldLayoutMk cId="3515055446" sldId="2147483761"/>
          </pc:sldLayoutMkLst>
        </pc:sldLayoutChg>
        <pc:sldLayoutChg chg="del">
          <pc:chgData name="Edwin van Wijk" userId="b57533ae3ce3bd52" providerId="LiveId" clId="{D70317EB-563E-4C4B-8157-513C1F421930}" dt="2021-03-25T19:33:05.655" v="76" actId="2696"/>
          <pc:sldLayoutMkLst>
            <pc:docMk/>
            <pc:sldMasterMk cId="1296453598" sldId="2147483739"/>
            <pc:sldLayoutMk cId="249818357" sldId="2147483762"/>
          </pc:sldLayoutMkLst>
        </pc:sldLayoutChg>
        <pc:sldLayoutChg chg="del">
          <pc:chgData name="Edwin van Wijk" userId="b57533ae3ce3bd52" providerId="LiveId" clId="{D70317EB-563E-4C4B-8157-513C1F421930}" dt="2021-03-25T19:33:05.655" v="77" actId="2696"/>
          <pc:sldLayoutMkLst>
            <pc:docMk/>
            <pc:sldMasterMk cId="1296453598" sldId="2147483739"/>
            <pc:sldLayoutMk cId="770648468" sldId="2147483763"/>
          </pc:sldLayoutMkLst>
        </pc:sldLayoutChg>
      </pc:sldMasterChg>
    </pc:docChg>
  </pc:docChgLst>
  <pc:docChgLst>
    <pc:chgData name="Edwin van Wijk" userId="b57533ae3ce3bd52" providerId="LiveId" clId="{385E3542-14D0-447F-98DD-ED848084B2FB}"/>
    <pc:docChg chg="undo redo custSel addSld delSld modSld modSection">
      <pc:chgData name="Edwin van Wijk" userId="b57533ae3ce3bd52" providerId="LiveId" clId="{385E3542-14D0-447F-98DD-ED848084B2FB}" dt="2021-03-12T14:46:29.771" v="1047" actId="1037"/>
      <pc:docMkLst>
        <pc:docMk/>
      </pc:docMkLst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1062345362" sldId="2076136798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3113217863" sldId="2076136802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3305114139" sldId="2076136803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1913149446" sldId="2076136806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2533435046" sldId="2076136809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3768829246" sldId="2076136857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2849879203" sldId="2076136872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1263748440" sldId="2076136880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1690265975" sldId="2076136883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2682708468" sldId="2076137622"/>
        </pc:sldMkLst>
      </pc:sldChg>
      <pc:sldChg chg="delSp modSp mod modAnim">
        <pc:chgData name="Edwin van Wijk" userId="b57533ae3ce3bd52" providerId="LiveId" clId="{385E3542-14D0-447F-98DD-ED848084B2FB}" dt="2021-03-12T12:08:32.212" v="915"/>
        <pc:sldMkLst>
          <pc:docMk/>
          <pc:sldMk cId="4185302128" sldId="2076137624"/>
        </pc:sldMkLst>
        <pc:spChg chg="mod topLvl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2" creationId="{6A9DB971-463C-4429-B293-E5B4861032B4}"/>
          </ac:spMkLst>
        </pc:spChg>
        <pc:spChg chg="mod topLvl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10" creationId="{D4C08D80-F694-4A7B-9FE4-42A957F6D60C}"/>
          </ac:spMkLst>
        </pc:spChg>
        <pc:spChg chg="mod topLvl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11" creationId="{6BFF64D8-AF49-40CC-828D-ED480B0832BB}"/>
          </ac:spMkLst>
        </pc:spChg>
        <pc:spChg chg="mod topLvl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13" creationId="{5D53227B-BA9B-4273-BCD8-613D8D62AE3E}"/>
          </ac:spMkLst>
        </pc:spChg>
        <pc:spChg chg="mod topLvl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15" creationId="{56675244-4685-43DF-8B29-64CB052D1614}"/>
          </ac:spMkLst>
        </pc:spChg>
        <pc:spChg chg="mod">
          <ac:chgData name="Edwin van Wijk" userId="b57533ae3ce3bd52" providerId="LiveId" clId="{385E3542-14D0-447F-98DD-ED848084B2FB}" dt="2021-03-12T12:08:12.112" v="914" actId="14100"/>
          <ac:spMkLst>
            <pc:docMk/>
            <pc:sldMk cId="4185302128" sldId="2076137624"/>
            <ac:spMk id="30" creationId="{8C8F9B22-4CEA-4CAE-A225-02E78CDB02EF}"/>
          </ac:spMkLst>
        </pc:spChg>
        <pc:spChg chg="mod topLvl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44" creationId="{389633E0-C96B-4D2B-8C78-959E5A759869}"/>
          </ac:spMkLst>
        </pc:spChg>
        <pc:spChg chg="mod topLvl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47" creationId="{90285227-345B-44E5-BE50-2BB60FC9B68C}"/>
          </ac:spMkLst>
        </pc:spChg>
        <pc:spChg chg="mod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51" creationId="{DD77DEF4-73C2-4A7E-ABE7-1522B9FE4AED}"/>
          </ac:spMkLst>
        </pc:spChg>
        <pc:spChg chg="mod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55" creationId="{9A276B59-64FE-40FA-B6F2-328B6D6746D0}"/>
          </ac:spMkLst>
        </pc:spChg>
        <pc:spChg chg="mod topLvl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64" creationId="{1823BABD-60F7-43BA-8AB1-69B286D2E0DF}"/>
          </ac:spMkLst>
        </pc:spChg>
        <pc:spChg chg="mod topLvl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65" creationId="{5A40FFD1-B487-456A-A914-99C4CD621AB1}"/>
          </ac:spMkLst>
        </pc:spChg>
        <pc:spChg chg="mod topLvl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75" creationId="{6D323DF2-BA55-4B37-B639-31A8730FC825}"/>
          </ac:spMkLst>
        </pc:spChg>
        <pc:spChg chg="mod topLvl">
          <ac:chgData name="Edwin van Wijk" userId="b57533ae3ce3bd52" providerId="LiveId" clId="{385E3542-14D0-447F-98DD-ED848084B2FB}" dt="2021-03-12T12:07:18.661" v="910" actId="165"/>
          <ac:spMkLst>
            <pc:docMk/>
            <pc:sldMk cId="4185302128" sldId="2076137624"/>
            <ac:spMk id="88" creationId="{3524887B-3B85-40BA-BD54-756DE487477D}"/>
          </ac:spMkLst>
        </pc:spChg>
        <pc:grpChg chg="mod topLvl">
          <ac:chgData name="Edwin van Wijk" userId="b57533ae3ce3bd52" providerId="LiveId" clId="{385E3542-14D0-447F-98DD-ED848084B2FB}" dt="2021-03-12T12:07:18.661" v="910" actId="165"/>
          <ac:grpSpMkLst>
            <pc:docMk/>
            <pc:sldMk cId="4185302128" sldId="2076137624"/>
            <ac:grpSpMk id="16" creationId="{CE4475D9-9AC1-4AA2-AC9C-93133CF7FFF9}"/>
          </ac:grpSpMkLst>
        </pc:grpChg>
        <pc:grpChg chg="mod topLvl">
          <ac:chgData name="Edwin van Wijk" userId="b57533ae3ce3bd52" providerId="LiveId" clId="{385E3542-14D0-447F-98DD-ED848084B2FB}" dt="2021-03-12T12:07:18.661" v="910" actId="165"/>
          <ac:grpSpMkLst>
            <pc:docMk/>
            <pc:sldMk cId="4185302128" sldId="2076137624"/>
            <ac:grpSpMk id="17" creationId="{2B9E6F1E-2FA1-4BFD-8353-B5D62A404AD9}"/>
          </ac:grpSpMkLst>
        </pc:grpChg>
        <pc:grpChg chg="mod topLvl">
          <ac:chgData name="Edwin van Wijk" userId="b57533ae3ce3bd52" providerId="LiveId" clId="{385E3542-14D0-447F-98DD-ED848084B2FB}" dt="2021-03-12T12:07:18.661" v="910" actId="165"/>
          <ac:grpSpMkLst>
            <pc:docMk/>
            <pc:sldMk cId="4185302128" sldId="2076137624"/>
            <ac:grpSpMk id="50" creationId="{BED798C7-5F43-471B-B5FC-1E36A47339A7}"/>
          </ac:grpSpMkLst>
        </pc:grpChg>
        <pc:grpChg chg="mod topLvl">
          <ac:chgData name="Edwin van Wijk" userId="b57533ae3ce3bd52" providerId="LiveId" clId="{385E3542-14D0-447F-98DD-ED848084B2FB}" dt="2021-03-12T12:07:18.661" v="910" actId="165"/>
          <ac:grpSpMkLst>
            <pc:docMk/>
            <pc:sldMk cId="4185302128" sldId="2076137624"/>
            <ac:grpSpMk id="54" creationId="{F5F08E53-3273-4004-B556-A81353DED661}"/>
          </ac:grpSpMkLst>
        </pc:grpChg>
        <pc:grpChg chg="del">
          <ac:chgData name="Edwin van Wijk" userId="b57533ae3ce3bd52" providerId="LiveId" clId="{385E3542-14D0-447F-98DD-ED848084B2FB}" dt="2021-03-12T12:07:18.661" v="910" actId="165"/>
          <ac:grpSpMkLst>
            <pc:docMk/>
            <pc:sldMk cId="4185302128" sldId="2076137624"/>
            <ac:grpSpMk id="60" creationId="{8698CBFF-231B-4602-AD01-9F90B44E2B96}"/>
          </ac:grpSpMkLst>
        </pc:grpChg>
        <pc:grpChg chg="del ord">
          <ac:chgData name="Edwin van Wijk" userId="b57533ae3ce3bd52" providerId="LiveId" clId="{385E3542-14D0-447F-98DD-ED848084B2FB}" dt="2021-03-12T12:07:18.661" v="910" actId="165"/>
          <ac:grpSpMkLst>
            <pc:docMk/>
            <pc:sldMk cId="4185302128" sldId="2076137624"/>
            <ac:grpSpMk id="61" creationId="{61AEEFD4-E4A0-1548-B9A6-5A5047CC4041}"/>
          </ac:grpSpMkLst>
        </pc:grpChg>
        <pc:grpChg chg="del mod topLvl">
          <ac:chgData name="Edwin van Wijk" userId="b57533ae3ce3bd52" providerId="LiveId" clId="{385E3542-14D0-447F-98DD-ED848084B2FB}" dt="2021-03-12T12:07:51.019" v="912" actId="165"/>
          <ac:grpSpMkLst>
            <pc:docMk/>
            <pc:sldMk cId="4185302128" sldId="2076137624"/>
            <ac:grpSpMk id="81" creationId="{48F81205-E2EC-4100-A7AA-CD2B14B31790}"/>
          </ac:grpSpMkLst>
        </pc:grpChg>
        <pc:grpChg chg="del">
          <ac:chgData name="Edwin van Wijk" userId="b57533ae3ce3bd52" providerId="LiveId" clId="{385E3542-14D0-447F-98DD-ED848084B2FB}" dt="2021-03-12T12:07:18.661" v="910" actId="165"/>
          <ac:grpSpMkLst>
            <pc:docMk/>
            <pc:sldMk cId="4185302128" sldId="2076137624"/>
            <ac:grpSpMk id="82" creationId="{FFE8B5D5-D244-48E3-8CC8-8619A0877464}"/>
          </ac:grpSpMkLst>
        </pc:grpChg>
        <pc:grpChg chg="del">
          <ac:chgData name="Edwin van Wijk" userId="b57533ae3ce3bd52" providerId="LiveId" clId="{385E3542-14D0-447F-98DD-ED848084B2FB}" dt="2021-03-12T12:07:18.661" v="910" actId="165"/>
          <ac:grpSpMkLst>
            <pc:docMk/>
            <pc:sldMk cId="4185302128" sldId="2076137624"/>
            <ac:grpSpMk id="83" creationId="{D9033EB9-728D-41E7-B4E1-D8A462B4A80C}"/>
          </ac:grpSpMkLst>
        </pc:grpChg>
        <pc:grpChg chg="mod topLvl">
          <ac:chgData name="Edwin van Wijk" userId="b57533ae3ce3bd52" providerId="LiveId" clId="{385E3542-14D0-447F-98DD-ED848084B2FB}" dt="2021-03-12T12:07:18.661" v="910" actId="165"/>
          <ac:grpSpMkLst>
            <pc:docMk/>
            <pc:sldMk cId="4185302128" sldId="2076137624"/>
            <ac:grpSpMk id="93" creationId="{5FA03A56-C2B1-448B-BF3F-77A0F0CF7C1F}"/>
          </ac:grpSpMkLst>
        </pc:grpChg>
        <pc:grpChg chg="mod topLvl">
          <ac:chgData name="Edwin van Wijk" userId="b57533ae3ce3bd52" providerId="LiveId" clId="{385E3542-14D0-447F-98DD-ED848084B2FB}" dt="2021-03-12T12:07:18.661" v="910" actId="165"/>
          <ac:grpSpMkLst>
            <pc:docMk/>
            <pc:sldMk cId="4185302128" sldId="2076137624"/>
            <ac:grpSpMk id="94" creationId="{A5DED158-D70D-4CE8-A554-6070C544393F}"/>
          </ac:grpSpMkLst>
        </pc:grpChg>
        <pc:picChg chg="mod">
          <ac:chgData name="Edwin van Wijk" userId="b57533ae3ce3bd52" providerId="LiveId" clId="{385E3542-14D0-447F-98DD-ED848084B2FB}" dt="2021-03-12T12:07:18.661" v="910" actId="165"/>
          <ac:picMkLst>
            <pc:docMk/>
            <pc:sldMk cId="4185302128" sldId="2076137624"/>
            <ac:picMk id="52" creationId="{B5C71794-E32E-4F90-80ED-1CE15FAA6D94}"/>
          </ac:picMkLst>
        </pc:picChg>
        <pc:picChg chg="mod">
          <ac:chgData name="Edwin van Wijk" userId="b57533ae3ce3bd52" providerId="LiveId" clId="{385E3542-14D0-447F-98DD-ED848084B2FB}" dt="2021-03-12T12:07:18.661" v="910" actId="165"/>
          <ac:picMkLst>
            <pc:docMk/>
            <pc:sldMk cId="4185302128" sldId="2076137624"/>
            <ac:picMk id="56" creationId="{F1E81F56-E909-4270-B891-92FC68B4ECDF}"/>
          </ac:picMkLst>
        </pc:picChg>
        <pc:picChg chg="mod topLvl">
          <ac:chgData name="Edwin van Wijk" userId="b57533ae3ce3bd52" providerId="LiveId" clId="{385E3542-14D0-447F-98DD-ED848084B2FB}" dt="2021-03-12T12:07:18.661" v="910" actId="165"/>
          <ac:picMkLst>
            <pc:docMk/>
            <pc:sldMk cId="4185302128" sldId="2076137624"/>
            <ac:picMk id="79" creationId="{5E00094E-8B24-41A1-A727-A2B1D082AFF5}"/>
          </ac:picMkLst>
        </pc:picChg>
        <pc:picChg chg="mod topLvl">
          <ac:chgData name="Edwin van Wijk" userId="b57533ae3ce3bd52" providerId="LiveId" clId="{385E3542-14D0-447F-98DD-ED848084B2FB}" dt="2021-03-12T12:07:18.661" v="910" actId="165"/>
          <ac:picMkLst>
            <pc:docMk/>
            <pc:sldMk cId="4185302128" sldId="2076137624"/>
            <ac:picMk id="80" creationId="{DA225AA3-F9EC-4E21-8DC3-2C4DF4259997}"/>
          </ac:picMkLst>
        </pc:picChg>
        <pc:cxnChg chg="mod topLvl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12" creationId="{D36D6F26-C0BE-454B-96D9-206E5C4ECBB1}"/>
          </ac:cxnSpMkLst>
        </pc:cxnChg>
        <pc:cxnChg chg="mod topLvl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14" creationId="{2120D49E-AB49-4DFD-AB34-2724E47EC851}"/>
          </ac:cxnSpMkLst>
        </pc:cxnChg>
        <pc:cxnChg chg="mod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18" creationId="{8D05325F-9294-4D86-93F0-087F13419503}"/>
          </ac:cxnSpMkLst>
        </pc:cxnChg>
        <pc:cxnChg chg="mod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19" creationId="{3BC3C4BC-392B-42A0-9456-8241C75B6A04}"/>
          </ac:cxnSpMkLst>
        </pc:cxnChg>
        <pc:cxnChg chg="mod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20" creationId="{25850D2E-A9E6-4BE2-B2A8-F28FC61292BB}"/>
          </ac:cxnSpMkLst>
        </pc:cxnChg>
        <pc:cxnChg chg="mod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21" creationId="{92F430D0-8366-4B81-866A-10F5EE3B9F07}"/>
          </ac:cxnSpMkLst>
        </pc:cxnChg>
        <pc:cxnChg chg="mod ord topLvl">
          <ac:chgData name="Edwin van Wijk" userId="b57533ae3ce3bd52" providerId="LiveId" clId="{385E3542-14D0-447F-98DD-ED848084B2FB}" dt="2021-03-12T12:08:12.112" v="914" actId="14100"/>
          <ac:cxnSpMkLst>
            <pc:docMk/>
            <pc:sldMk cId="4185302128" sldId="2076137624"/>
            <ac:cxnSpMk id="23" creationId="{CD95313A-8D5F-4AFB-8436-728A50E305BA}"/>
          </ac:cxnSpMkLst>
        </pc:cxnChg>
        <pc:cxnChg chg="mod ord topLvl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24" creationId="{89F58D9C-7B85-4EA1-9E49-90C4E898634A}"/>
          </ac:cxnSpMkLst>
        </pc:cxnChg>
        <pc:cxnChg chg="mod topLvl">
          <ac:chgData name="Edwin van Wijk" userId="b57533ae3ce3bd52" providerId="LiveId" clId="{385E3542-14D0-447F-98DD-ED848084B2FB}" dt="2021-03-12T12:07:51.019" v="912" actId="165"/>
          <ac:cxnSpMkLst>
            <pc:docMk/>
            <pc:sldMk cId="4185302128" sldId="2076137624"/>
            <ac:cxnSpMk id="25" creationId="{D3E1A663-47E9-4AEB-85B2-47D991007D1A}"/>
          </ac:cxnSpMkLst>
        </pc:cxnChg>
        <pc:cxnChg chg="mod topLvl">
          <ac:chgData name="Edwin van Wijk" userId="b57533ae3ce3bd52" providerId="LiveId" clId="{385E3542-14D0-447F-98DD-ED848084B2FB}" dt="2021-03-12T12:07:51.019" v="912" actId="165"/>
          <ac:cxnSpMkLst>
            <pc:docMk/>
            <pc:sldMk cId="4185302128" sldId="2076137624"/>
            <ac:cxnSpMk id="26" creationId="{D401912A-5E0E-4B9B-BCD4-DCE04E030389}"/>
          </ac:cxnSpMkLst>
        </pc:cxnChg>
        <pc:cxnChg chg="mod ord topLvl">
          <ac:chgData name="Edwin van Wijk" userId="b57533ae3ce3bd52" providerId="LiveId" clId="{385E3542-14D0-447F-98DD-ED848084B2FB}" dt="2021-03-12T12:08:12.112" v="914" actId="14100"/>
          <ac:cxnSpMkLst>
            <pc:docMk/>
            <pc:sldMk cId="4185302128" sldId="2076137624"/>
            <ac:cxnSpMk id="27" creationId="{875D27C8-896E-4D67-8614-3A2EB1D099F5}"/>
          </ac:cxnSpMkLst>
        </pc:cxnChg>
        <pc:cxnChg chg="mod topLvl">
          <ac:chgData name="Edwin van Wijk" userId="b57533ae3ce3bd52" providerId="LiveId" clId="{385E3542-14D0-447F-98DD-ED848084B2FB}" dt="2021-03-12T12:07:51.019" v="912" actId="165"/>
          <ac:cxnSpMkLst>
            <pc:docMk/>
            <pc:sldMk cId="4185302128" sldId="2076137624"/>
            <ac:cxnSpMk id="28" creationId="{96700521-F2FA-4521-B2BF-62D98C918336}"/>
          </ac:cxnSpMkLst>
        </pc:cxnChg>
        <pc:cxnChg chg="mod topLvl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67" creationId="{C41A410F-72FD-4290-B8DE-636B31274D76}"/>
          </ac:cxnSpMkLst>
        </pc:cxnChg>
        <pc:cxnChg chg="mod topLvl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74" creationId="{D8E576A5-3586-449E-8858-DBC0B1CB5DAD}"/>
          </ac:cxnSpMkLst>
        </pc:cxnChg>
        <pc:cxnChg chg="mod topLvl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85" creationId="{D19F92F4-F3FE-433F-8C55-178C4B7D67ED}"/>
          </ac:cxnSpMkLst>
        </pc:cxnChg>
        <pc:cxnChg chg="mod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95" creationId="{6048A0D6-C6C0-44E5-862B-74CC8BF62BB9}"/>
          </ac:cxnSpMkLst>
        </pc:cxnChg>
        <pc:cxnChg chg="mod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96" creationId="{9BCE47E2-498F-4CD7-9956-80E9B5DA0FF2}"/>
          </ac:cxnSpMkLst>
        </pc:cxnChg>
        <pc:cxnChg chg="mod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97" creationId="{C51F7B35-A8D2-406D-8AC0-A20D9CB339DD}"/>
          </ac:cxnSpMkLst>
        </pc:cxnChg>
        <pc:cxnChg chg="mod">
          <ac:chgData name="Edwin van Wijk" userId="b57533ae3ce3bd52" providerId="LiveId" clId="{385E3542-14D0-447F-98DD-ED848084B2FB}" dt="2021-03-12T12:07:18.661" v="910" actId="165"/>
          <ac:cxnSpMkLst>
            <pc:docMk/>
            <pc:sldMk cId="4185302128" sldId="2076137624"/>
            <ac:cxnSpMk id="98" creationId="{AF9B9331-B1A4-4228-B303-EFB7C8CCA08C}"/>
          </ac:cxnSpMkLst>
        </pc:cxnChg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3645276058" sldId="2076137643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426088795" sldId="2076137657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2162106796" sldId="2076137672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78881436" sldId="2076137674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1405356808" sldId="2076137675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1465305629" sldId="2076137676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2718830089" sldId="2076137684"/>
        </pc:sldMkLst>
      </pc:sldChg>
      <pc:sldChg chg="modSp mod">
        <pc:chgData name="Edwin van Wijk" userId="b57533ae3ce3bd52" providerId="LiveId" clId="{385E3542-14D0-447F-98DD-ED848084B2FB}" dt="2021-03-08T10:13:18.596" v="5" actId="1076"/>
        <pc:sldMkLst>
          <pc:docMk/>
          <pc:sldMk cId="1319861072" sldId="2076137699"/>
        </pc:sldMkLst>
        <pc:spChg chg="mod">
          <ac:chgData name="Edwin van Wijk" userId="b57533ae3ce3bd52" providerId="LiveId" clId="{385E3542-14D0-447F-98DD-ED848084B2FB}" dt="2021-03-08T10:13:18.596" v="5" actId="1076"/>
          <ac:spMkLst>
            <pc:docMk/>
            <pc:sldMk cId="1319861072" sldId="2076137699"/>
            <ac:spMk id="3" creationId="{982CEF9C-060B-4E26-AD0B-58FEC3BC77A7}"/>
          </ac:spMkLst>
        </pc:spChg>
        <pc:spChg chg="mod">
          <ac:chgData name="Edwin van Wijk" userId="b57533ae3ce3bd52" providerId="LiveId" clId="{385E3542-14D0-447F-98DD-ED848084B2FB}" dt="2021-03-08T10:13:18.596" v="5" actId="1076"/>
          <ac:spMkLst>
            <pc:docMk/>
            <pc:sldMk cId="1319861072" sldId="2076137699"/>
            <ac:spMk id="5" creationId="{B40E24A2-6968-4281-80DD-694C79C8857B}"/>
          </ac:spMkLst>
        </pc:spChg>
        <pc:spChg chg="mod">
          <ac:chgData name="Edwin van Wijk" userId="b57533ae3ce3bd52" providerId="LiveId" clId="{385E3542-14D0-447F-98DD-ED848084B2FB}" dt="2021-03-08T10:13:18.596" v="5" actId="1076"/>
          <ac:spMkLst>
            <pc:docMk/>
            <pc:sldMk cId="1319861072" sldId="2076137699"/>
            <ac:spMk id="13" creationId="{E679CB6E-F9A5-4038-9400-43DF000C3F9D}"/>
          </ac:spMkLst>
        </pc:spChg>
        <pc:spChg chg="mod">
          <ac:chgData name="Edwin van Wijk" userId="b57533ae3ce3bd52" providerId="LiveId" clId="{385E3542-14D0-447F-98DD-ED848084B2FB}" dt="2021-03-08T10:13:18.596" v="5" actId="1076"/>
          <ac:spMkLst>
            <pc:docMk/>
            <pc:sldMk cId="1319861072" sldId="2076137699"/>
            <ac:spMk id="14" creationId="{794AC62C-72CC-48AB-9D96-EB1AC027734C}"/>
          </ac:spMkLst>
        </pc:spChg>
        <pc:spChg chg="mod">
          <ac:chgData name="Edwin van Wijk" userId="b57533ae3ce3bd52" providerId="LiveId" clId="{385E3542-14D0-447F-98DD-ED848084B2FB}" dt="2021-03-08T10:13:18.596" v="5" actId="1076"/>
          <ac:spMkLst>
            <pc:docMk/>
            <pc:sldMk cId="1319861072" sldId="2076137699"/>
            <ac:spMk id="19" creationId="{60DC6723-C919-4745-B36E-7D5E6AB1C501}"/>
          </ac:spMkLst>
        </pc:spChg>
        <pc:spChg chg="mod">
          <ac:chgData name="Edwin van Wijk" userId="b57533ae3ce3bd52" providerId="LiveId" clId="{385E3542-14D0-447F-98DD-ED848084B2FB}" dt="2021-03-08T10:13:18.596" v="5" actId="1076"/>
          <ac:spMkLst>
            <pc:docMk/>
            <pc:sldMk cId="1319861072" sldId="2076137699"/>
            <ac:spMk id="21" creationId="{515575FA-570F-43B4-9A16-599078C686ED}"/>
          </ac:spMkLst>
        </pc:spChg>
        <pc:spChg chg="mod">
          <ac:chgData name="Edwin van Wijk" userId="b57533ae3ce3bd52" providerId="LiveId" clId="{385E3542-14D0-447F-98DD-ED848084B2FB}" dt="2021-03-08T10:13:18.596" v="5" actId="1076"/>
          <ac:spMkLst>
            <pc:docMk/>
            <pc:sldMk cId="1319861072" sldId="2076137699"/>
            <ac:spMk id="33" creationId="{9340370B-44A9-4E66-B52C-C8CF84969FE8}"/>
          </ac:spMkLst>
        </pc:spChg>
        <pc:graphicFrameChg chg="mod">
          <ac:chgData name="Edwin van Wijk" userId="b57533ae3ce3bd52" providerId="LiveId" clId="{385E3542-14D0-447F-98DD-ED848084B2FB}" dt="2021-03-08T10:13:18.596" v="5" actId="1076"/>
          <ac:graphicFrameMkLst>
            <pc:docMk/>
            <pc:sldMk cId="1319861072" sldId="2076137699"/>
            <ac:graphicFrameMk id="8" creationId="{5DF344D1-DE89-4891-BACF-EA2BA713AD1E}"/>
          </ac:graphicFrameMkLst>
        </pc:graphicFrameChg>
        <pc:graphicFrameChg chg="mod">
          <ac:chgData name="Edwin van Wijk" userId="b57533ae3ce3bd52" providerId="LiveId" clId="{385E3542-14D0-447F-98DD-ED848084B2FB}" dt="2021-03-08T10:13:18.596" v="5" actId="1076"/>
          <ac:graphicFrameMkLst>
            <pc:docMk/>
            <pc:sldMk cId="1319861072" sldId="2076137699"/>
            <ac:graphicFrameMk id="9" creationId="{673C2AC3-D287-4DB3-99BD-FA858C997990}"/>
          </ac:graphicFrameMkLst>
        </pc:graphicFrameChg>
        <pc:graphicFrameChg chg="mod">
          <ac:chgData name="Edwin van Wijk" userId="b57533ae3ce3bd52" providerId="LiveId" clId="{385E3542-14D0-447F-98DD-ED848084B2FB}" dt="2021-03-08T10:13:18.596" v="5" actId="1076"/>
          <ac:graphicFrameMkLst>
            <pc:docMk/>
            <pc:sldMk cId="1319861072" sldId="2076137699"/>
            <ac:graphicFrameMk id="10" creationId="{B5FF3C44-ADCB-4C3A-A3D7-8F4D60FA8D78}"/>
          </ac:graphicFrameMkLst>
        </pc:graphicFrameChg>
        <pc:graphicFrameChg chg="mod">
          <ac:chgData name="Edwin van Wijk" userId="b57533ae3ce3bd52" providerId="LiveId" clId="{385E3542-14D0-447F-98DD-ED848084B2FB}" dt="2021-03-08T10:13:18.596" v="5" actId="1076"/>
          <ac:graphicFrameMkLst>
            <pc:docMk/>
            <pc:sldMk cId="1319861072" sldId="2076137699"/>
            <ac:graphicFrameMk id="12" creationId="{FC328599-547C-4429-9675-33E236C4947E}"/>
          </ac:graphicFrameMkLst>
        </pc:graphicFrameChg>
        <pc:graphicFrameChg chg="mod">
          <ac:chgData name="Edwin van Wijk" userId="b57533ae3ce3bd52" providerId="LiveId" clId="{385E3542-14D0-447F-98DD-ED848084B2FB}" dt="2021-03-08T10:13:18.596" v="5" actId="1076"/>
          <ac:graphicFrameMkLst>
            <pc:docMk/>
            <pc:sldMk cId="1319861072" sldId="2076137699"/>
            <ac:graphicFrameMk id="31" creationId="{2FFFF7BB-222C-4DAE-8A10-EF72FE355ED9}"/>
          </ac:graphicFrameMkLst>
        </pc:graphicFrameChg>
      </pc:sldChg>
      <pc:sldChg chg="modSp mod modShow">
        <pc:chgData name="Edwin van Wijk" userId="b57533ae3ce3bd52" providerId="LiveId" clId="{385E3542-14D0-447F-98DD-ED848084B2FB}" dt="2021-03-12T12:12:33.791" v="938" actId="729"/>
        <pc:sldMkLst>
          <pc:docMk/>
          <pc:sldMk cId="2878110448" sldId="2076137707"/>
        </pc:sldMkLst>
        <pc:spChg chg="mod">
          <ac:chgData name="Edwin van Wijk" userId="b57533ae3ce3bd52" providerId="LiveId" clId="{385E3542-14D0-447F-98DD-ED848084B2FB}" dt="2021-03-08T10:15:46.307" v="65" actId="20577"/>
          <ac:spMkLst>
            <pc:docMk/>
            <pc:sldMk cId="2878110448" sldId="2076137707"/>
            <ac:spMk id="22" creationId="{191C04A0-E60F-5749-9867-8E48F5F9E604}"/>
          </ac:spMkLst>
        </pc:spChg>
        <pc:spChg chg="mod">
          <ac:chgData name="Edwin van Wijk" userId="b57533ae3ce3bd52" providerId="LiveId" clId="{385E3542-14D0-447F-98DD-ED848084B2FB}" dt="2021-03-08T10:15:11.784" v="43" actId="20577"/>
          <ac:spMkLst>
            <pc:docMk/>
            <pc:sldMk cId="2878110448" sldId="2076137707"/>
            <ac:spMk id="78" creationId="{8FDCC09F-6974-D14B-8B50-AE116A330CAB}"/>
          </ac:spMkLst>
        </pc:spChg>
        <pc:spChg chg="mod">
          <ac:chgData name="Edwin van Wijk" userId="b57533ae3ce3bd52" providerId="LiveId" clId="{385E3542-14D0-447F-98DD-ED848084B2FB}" dt="2021-03-08T10:15:16.473" v="49" actId="20577"/>
          <ac:spMkLst>
            <pc:docMk/>
            <pc:sldMk cId="2878110448" sldId="2076137707"/>
            <ac:spMk id="84" creationId="{CB68DE36-6DB7-184A-B1A8-4A7E2406872C}"/>
          </ac:spMkLst>
        </pc:spChg>
        <pc:spChg chg="mod">
          <ac:chgData name="Edwin van Wijk" userId="b57533ae3ce3bd52" providerId="LiveId" clId="{385E3542-14D0-447F-98DD-ED848084B2FB}" dt="2021-03-08T10:14:50.600" v="30" actId="20577"/>
          <ac:spMkLst>
            <pc:docMk/>
            <pc:sldMk cId="2878110448" sldId="2076137707"/>
            <ac:spMk id="87" creationId="{F9A78DF7-639B-6848-A9E0-EE496BF58553}"/>
          </ac:spMkLst>
        </pc:spChg>
      </pc:sldChg>
      <pc:sldChg chg="del">
        <pc:chgData name="Edwin van Wijk" userId="b57533ae3ce3bd52" providerId="LiveId" clId="{385E3542-14D0-447F-98DD-ED848084B2FB}" dt="2021-03-08T19:23:26.602" v="849" actId="47"/>
        <pc:sldMkLst>
          <pc:docMk/>
          <pc:sldMk cId="2303986907" sldId="2076137734"/>
        </pc:sldMkLst>
      </pc:sldChg>
      <pc:sldChg chg="modAnim">
        <pc:chgData name="Edwin van Wijk" userId="b57533ae3ce3bd52" providerId="LiveId" clId="{385E3542-14D0-447F-98DD-ED848084B2FB}" dt="2021-03-12T12:41:05.284" v="1016"/>
        <pc:sldMkLst>
          <pc:docMk/>
          <pc:sldMk cId="3981311298" sldId="2076137740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3238050396" sldId="2076137742"/>
        </pc:sldMkLst>
      </pc:sldChg>
      <pc:sldChg chg="mod modShow">
        <pc:chgData name="Edwin van Wijk" userId="b57533ae3ce3bd52" providerId="LiveId" clId="{385E3542-14D0-447F-98DD-ED848084B2FB}" dt="2021-03-12T11:50:53.814" v="900" actId="729"/>
        <pc:sldMkLst>
          <pc:docMk/>
          <pc:sldMk cId="2594655255" sldId="2076137743"/>
        </pc:sldMkLst>
      </pc:sldChg>
      <pc:sldChg chg="del">
        <pc:chgData name="Edwin van Wijk" userId="b57533ae3ce3bd52" providerId="LiveId" clId="{385E3542-14D0-447F-98DD-ED848084B2FB}" dt="2021-03-08T19:23:39.417" v="850" actId="47"/>
        <pc:sldMkLst>
          <pc:docMk/>
          <pc:sldMk cId="3927893672" sldId="2076137746"/>
        </pc:sldMkLst>
      </pc:sldChg>
      <pc:sldChg chg="delSp mod delAnim">
        <pc:chgData name="Edwin van Wijk" userId="b57533ae3ce3bd52" providerId="LiveId" clId="{385E3542-14D0-447F-98DD-ED848084B2FB}" dt="2021-03-08T19:24:16.550" v="851" actId="478"/>
        <pc:sldMkLst>
          <pc:docMk/>
          <pc:sldMk cId="3387005766" sldId="2076137768"/>
        </pc:sldMkLst>
        <pc:spChg chg="del">
          <ac:chgData name="Edwin van Wijk" userId="b57533ae3ce3bd52" providerId="LiveId" clId="{385E3542-14D0-447F-98DD-ED848084B2FB}" dt="2021-03-08T19:24:16.550" v="851" actId="478"/>
          <ac:spMkLst>
            <pc:docMk/>
            <pc:sldMk cId="3387005766" sldId="2076137768"/>
            <ac:spMk id="137" creationId="{23DF1C31-C807-4795-BDE3-59F00A1A0998}"/>
          </ac:spMkLst>
        </pc:spChg>
        <pc:picChg chg="del">
          <ac:chgData name="Edwin van Wijk" userId="b57533ae3ce3bd52" providerId="LiveId" clId="{385E3542-14D0-447F-98DD-ED848084B2FB}" dt="2021-03-08T19:24:16.550" v="851" actId="478"/>
          <ac:picMkLst>
            <pc:docMk/>
            <pc:sldMk cId="3387005766" sldId="2076137768"/>
            <ac:picMk id="138" creationId="{F31CE8E1-220D-4945-867F-F8206C6302A3}"/>
          </ac:picMkLst>
        </pc:picChg>
        <pc:picChg chg="del">
          <ac:chgData name="Edwin van Wijk" userId="b57533ae3ce3bd52" providerId="LiveId" clId="{385E3542-14D0-447F-98DD-ED848084B2FB}" dt="2021-03-08T19:24:16.550" v="851" actId="478"/>
          <ac:picMkLst>
            <pc:docMk/>
            <pc:sldMk cId="3387005766" sldId="2076137768"/>
            <ac:picMk id="141" creationId="{C21702BB-7205-4C00-AE7E-EA9BFD8627D1}"/>
          </ac:picMkLst>
        </pc:picChg>
        <pc:picChg chg="del">
          <ac:chgData name="Edwin van Wijk" userId="b57533ae3ce3bd52" providerId="LiveId" clId="{385E3542-14D0-447F-98DD-ED848084B2FB}" dt="2021-03-08T19:24:16.550" v="851" actId="478"/>
          <ac:picMkLst>
            <pc:docMk/>
            <pc:sldMk cId="3387005766" sldId="2076137768"/>
            <ac:picMk id="142" creationId="{B8D6EC04-FFF5-48E1-8108-490C55349199}"/>
          </ac:picMkLst>
        </pc:picChg>
        <pc:picChg chg="del">
          <ac:chgData name="Edwin van Wijk" userId="b57533ae3ce3bd52" providerId="LiveId" clId="{385E3542-14D0-447F-98DD-ED848084B2FB}" dt="2021-03-08T19:24:16.550" v="851" actId="478"/>
          <ac:picMkLst>
            <pc:docMk/>
            <pc:sldMk cId="3387005766" sldId="2076137768"/>
            <ac:picMk id="143" creationId="{2C2DEC60-1A5B-478F-AC8F-7FF4B88CB19C}"/>
          </ac:picMkLst>
        </pc:picChg>
        <pc:picChg chg="del">
          <ac:chgData name="Edwin van Wijk" userId="b57533ae3ce3bd52" providerId="LiveId" clId="{385E3542-14D0-447F-98DD-ED848084B2FB}" dt="2021-03-08T19:24:16.550" v="851" actId="478"/>
          <ac:picMkLst>
            <pc:docMk/>
            <pc:sldMk cId="3387005766" sldId="2076137768"/>
            <ac:picMk id="145" creationId="{5A84E031-F49B-49ED-A714-C03C21652A0E}"/>
          </ac:picMkLst>
        </pc:picChg>
        <pc:picChg chg="del">
          <ac:chgData name="Edwin van Wijk" userId="b57533ae3ce3bd52" providerId="LiveId" clId="{385E3542-14D0-447F-98DD-ED848084B2FB}" dt="2021-03-08T19:24:16.550" v="851" actId="478"/>
          <ac:picMkLst>
            <pc:docMk/>
            <pc:sldMk cId="3387005766" sldId="2076137768"/>
            <ac:picMk id="146" creationId="{F671809E-04A1-44A4-8B8F-2F29FC7C7EBE}"/>
          </ac:picMkLst>
        </pc:picChg>
        <pc:picChg chg="del">
          <ac:chgData name="Edwin van Wijk" userId="b57533ae3ce3bd52" providerId="LiveId" clId="{385E3542-14D0-447F-98DD-ED848084B2FB}" dt="2021-03-08T19:24:16.550" v="851" actId="478"/>
          <ac:picMkLst>
            <pc:docMk/>
            <pc:sldMk cId="3387005766" sldId="2076137768"/>
            <ac:picMk id="153" creationId="{35DF5781-D0C0-4B6E-B70E-C6509305C25D}"/>
          </ac:picMkLst>
        </pc:picChg>
        <pc:picChg chg="del">
          <ac:chgData name="Edwin van Wijk" userId="b57533ae3ce3bd52" providerId="LiveId" clId="{385E3542-14D0-447F-98DD-ED848084B2FB}" dt="2021-03-08T19:24:16.550" v="851" actId="478"/>
          <ac:picMkLst>
            <pc:docMk/>
            <pc:sldMk cId="3387005766" sldId="2076137768"/>
            <ac:picMk id="154" creationId="{854C5E77-589D-4E40-B8C5-BCA85D877569}"/>
          </ac:picMkLst>
        </pc:picChg>
        <pc:picChg chg="del">
          <ac:chgData name="Edwin van Wijk" userId="b57533ae3ce3bd52" providerId="LiveId" clId="{385E3542-14D0-447F-98DD-ED848084B2FB}" dt="2021-03-08T19:24:16.550" v="851" actId="478"/>
          <ac:picMkLst>
            <pc:docMk/>
            <pc:sldMk cId="3387005766" sldId="2076137768"/>
            <ac:picMk id="155" creationId="{FBF62E98-8971-48C2-B70E-8710245A874B}"/>
          </ac:picMkLst>
        </pc:picChg>
        <pc:picChg chg="del">
          <ac:chgData name="Edwin van Wijk" userId="b57533ae3ce3bd52" providerId="LiveId" clId="{385E3542-14D0-447F-98DD-ED848084B2FB}" dt="2021-03-08T19:24:16.550" v="851" actId="478"/>
          <ac:picMkLst>
            <pc:docMk/>
            <pc:sldMk cId="3387005766" sldId="2076137768"/>
            <ac:picMk id="156" creationId="{1766A0F9-F484-45AA-807E-AF23CFD0F5A1}"/>
          </ac:picMkLst>
        </pc:picChg>
      </pc:sldChg>
      <pc:sldChg chg="addSp delSp modSp add mod chgLayout">
        <pc:chgData name="Edwin van Wijk" userId="b57533ae3ce3bd52" providerId="LiveId" clId="{385E3542-14D0-447F-98DD-ED848084B2FB}" dt="2021-03-08T19:21:59.896" v="839" actId="478"/>
        <pc:sldMkLst>
          <pc:docMk/>
          <pc:sldMk cId="2534830440" sldId="2076137769"/>
        </pc:sldMkLst>
        <pc:spChg chg="mod ord">
          <ac:chgData name="Edwin van Wijk" userId="b57533ae3ce3bd52" providerId="LiveId" clId="{385E3542-14D0-447F-98DD-ED848084B2FB}" dt="2021-03-08T19:16:49.218" v="220" actId="6264"/>
          <ac:spMkLst>
            <pc:docMk/>
            <pc:sldMk cId="2534830440" sldId="2076137769"/>
            <ac:spMk id="2" creationId="{C2F4C664-CD57-0346-8BD9-4067451ED48E}"/>
          </ac:spMkLst>
        </pc:spChg>
        <pc:spChg chg="mod ord">
          <ac:chgData name="Edwin van Wijk" userId="b57533ae3ce3bd52" providerId="LiveId" clId="{385E3542-14D0-447F-98DD-ED848084B2FB}" dt="2021-03-08T19:19:24.653" v="506" actId="20577"/>
          <ac:spMkLst>
            <pc:docMk/>
            <pc:sldMk cId="2534830440" sldId="2076137769"/>
            <ac:spMk id="3" creationId="{F89502ED-B006-0C46-914A-9E12947C6BA8}"/>
          </ac:spMkLst>
        </pc:spChg>
        <pc:spChg chg="del">
          <ac:chgData name="Edwin van Wijk" userId="b57533ae3ce3bd52" providerId="LiveId" clId="{385E3542-14D0-447F-98DD-ED848084B2FB}" dt="2021-03-08T19:05:22.015" v="67" actId="478"/>
          <ac:spMkLst>
            <pc:docMk/>
            <pc:sldMk cId="2534830440" sldId="2076137769"/>
            <ac:spMk id="4" creationId="{94A95C55-787E-6543-ABFA-F28271F06E51}"/>
          </ac:spMkLst>
        </pc:spChg>
        <pc:spChg chg="add mod">
          <ac:chgData name="Edwin van Wijk" userId="b57533ae3ce3bd52" providerId="LiveId" clId="{385E3542-14D0-447F-98DD-ED848084B2FB}" dt="2021-03-08T19:15:49.991" v="213" actId="164"/>
          <ac:spMkLst>
            <pc:docMk/>
            <pc:sldMk cId="2534830440" sldId="2076137769"/>
            <ac:spMk id="6" creationId="{08B22558-0AB8-41C1-BA95-A29B7053843C}"/>
          </ac:spMkLst>
        </pc:spChg>
        <pc:spChg chg="add mod">
          <ac:chgData name="Edwin van Wijk" userId="b57533ae3ce3bd52" providerId="LiveId" clId="{385E3542-14D0-447F-98DD-ED848084B2FB}" dt="2021-03-08T19:15:49.991" v="213" actId="164"/>
          <ac:spMkLst>
            <pc:docMk/>
            <pc:sldMk cId="2534830440" sldId="2076137769"/>
            <ac:spMk id="7" creationId="{40127885-4CF2-4136-97AB-9EA286402DDE}"/>
          </ac:spMkLst>
        </pc:spChg>
        <pc:spChg chg="add mod ord">
          <ac:chgData name="Edwin van Wijk" userId="b57533ae3ce3bd52" providerId="LiveId" clId="{385E3542-14D0-447F-98DD-ED848084B2FB}" dt="2021-03-08T19:15:49.991" v="213" actId="164"/>
          <ac:spMkLst>
            <pc:docMk/>
            <pc:sldMk cId="2534830440" sldId="2076137769"/>
            <ac:spMk id="8" creationId="{143E33E4-4133-4F63-9789-A03C9391538C}"/>
          </ac:spMkLst>
        </pc:spChg>
        <pc:spChg chg="add del">
          <ac:chgData name="Edwin van Wijk" userId="b57533ae3ce3bd52" providerId="LiveId" clId="{385E3542-14D0-447F-98DD-ED848084B2FB}" dt="2021-03-08T19:14:24.596" v="200" actId="478"/>
          <ac:spMkLst>
            <pc:docMk/>
            <pc:sldMk cId="2534830440" sldId="2076137769"/>
            <ac:spMk id="9" creationId="{2FD122E5-97CF-4DE7-959B-CDD7317AD90B}"/>
          </ac:spMkLst>
        </pc:spChg>
        <pc:spChg chg="add del mod">
          <ac:chgData name="Edwin van Wijk" userId="b57533ae3ce3bd52" providerId="LiveId" clId="{385E3542-14D0-447F-98DD-ED848084B2FB}" dt="2021-03-08T19:14:24.596" v="200" actId="478"/>
          <ac:spMkLst>
            <pc:docMk/>
            <pc:sldMk cId="2534830440" sldId="2076137769"/>
            <ac:spMk id="11" creationId="{E53D68F0-C9CB-4D03-99BF-D763522582B5}"/>
          </ac:spMkLst>
        </pc:spChg>
        <pc:spChg chg="add del mod">
          <ac:chgData name="Edwin van Wijk" userId="b57533ae3ce3bd52" providerId="LiveId" clId="{385E3542-14D0-447F-98DD-ED848084B2FB}" dt="2021-03-08T19:14:24.596" v="200" actId="478"/>
          <ac:spMkLst>
            <pc:docMk/>
            <pc:sldMk cId="2534830440" sldId="2076137769"/>
            <ac:spMk id="12" creationId="{EDAF84D4-5ED4-4A0E-B163-C7DC31CA8969}"/>
          </ac:spMkLst>
        </pc:spChg>
        <pc:spChg chg="add del mod">
          <ac:chgData name="Edwin van Wijk" userId="b57533ae3ce3bd52" providerId="LiveId" clId="{385E3542-14D0-447F-98DD-ED848084B2FB}" dt="2021-03-08T19:14:24.596" v="200" actId="478"/>
          <ac:spMkLst>
            <pc:docMk/>
            <pc:sldMk cId="2534830440" sldId="2076137769"/>
            <ac:spMk id="13" creationId="{A9DFDC69-87B8-4ACC-B2FB-671222BEBAB7}"/>
          </ac:spMkLst>
        </pc:spChg>
        <pc:spChg chg="add del mod">
          <ac:chgData name="Edwin van Wijk" userId="b57533ae3ce3bd52" providerId="LiveId" clId="{385E3542-14D0-447F-98DD-ED848084B2FB}" dt="2021-03-08T19:14:24.596" v="200" actId="478"/>
          <ac:spMkLst>
            <pc:docMk/>
            <pc:sldMk cId="2534830440" sldId="2076137769"/>
            <ac:spMk id="14" creationId="{B8256675-5110-4928-9AAC-87C5A62E8ECB}"/>
          </ac:spMkLst>
        </pc:spChg>
        <pc:spChg chg="add del mod">
          <ac:chgData name="Edwin van Wijk" userId="b57533ae3ce3bd52" providerId="LiveId" clId="{385E3542-14D0-447F-98DD-ED848084B2FB}" dt="2021-03-08T19:14:24.596" v="200" actId="478"/>
          <ac:spMkLst>
            <pc:docMk/>
            <pc:sldMk cId="2534830440" sldId="2076137769"/>
            <ac:spMk id="15" creationId="{870219F8-87B8-49B4-847D-1DAEB6F3D102}"/>
          </ac:spMkLst>
        </pc:spChg>
        <pc:spChg chg="add del mod">
          <ac:chgData name="Edwin van Wijk" userId="b57533ae3ce3bd52" providerId="LiveId" clId="{385E3542-14D0-447F-98DD-ED848084B2FB}" dt="2021-03-08T19:14:24.596" v="200" actId="478"/>
          <ac:spMkLst>
            <pc:docMk/>
            <pc:sldMk cId="2534830440" sldId="2076137769"/>
            <ac:spMk id="16" creationId="{1D148B43-707A-4DEE-A9FF-E36697F09AA0}"/>
          </ac:spMkLst>
        </pc:spChg>
        <pc:spChg chg="add del mod">
          <ac:chgData name="Edwin van Wijk" userId="b57533ae3ce3bd52" providerId="LiveId" clId="{385E3542-14D0-447F-98DD-ED848084B2FB}" dt="2021-03-08T19:14:24.596" v="200" actId="478"/>
          <ac:spMkLst>
            <pc:docMk/>
            <pc:sldMk cId="2534830440" sldId="2076137769"/>
            <ac:spMk id="17" creationId="{17905B85-F4E4-47A4-810E-2E789880168C}"/>
          </ac:spMkLst>
        </pc:spChg>
        <pc:spChg chg="add del mod">
          <ac:chgData name="Edwin van Wijk" userId="b57533ae3ce3bd52" providerId="LiveId" clId="{385E3542-14D0-447F-98DD-ED848084B2FB}" dt="2021-03-08T19:14:24.596" v="200" actId="478"/>
          <ac:spMkLst>
            <pc:docMk/>
            <pc:sldMk cId="2534830440" sldId="2076137769"/>
            <ac:spMk id="18" creationId="{53E2E172-81A8-48E8-B61B-1CDAD049F531}"/>
          </ac:spMkLst>
        </pc:spChg>
        <pc:spChg chg="add del mod">
          <ac:chgData name="Edwin van Wijk" userId="b57533ae3ce3bd52" providerId="LiveId" clId="{385E3542-14D0-447F-98DD-ED848084B2FB}" dt="2021-03-08T19:16:49.218" v="220" actId="6264"/>
          <ac:spMkLst>
            <pc:docMk/>
            <pc:sldMk cId="2534830440" sldId="2076137769"/>
            <ac:spMk id="20" creationId="{B1752B45-FA0F-4434-9A4E-ABD7E0DDFFFA}"/>
          </ac:spMkLst>
        </pc:spChg>
        <pc:spChg chg="add del mod">
          <ac:chgData name="Edwin van Wijk" userId="b57533ae3ce3bd52" providerId="LiveId" clId="{385E3542-14D0-447F-98DD-ED848084B2FB}" dt="2021-03-08T19:16:49.218" v="220" actId="6264"/>
          <ac:spMkLst>
            <pc:docMk/>
            <pc:sldMk cId="2534830440" sldId="2076137769"/>
            <ac:spMk id="21" creationId="{F76FD8A8-6FCE-4729-9FF3-57A630287001}"/>
          </ac:spMkLst>
        </pc:spChg>
        <pc:spChg chg="add del mod">
          <ac:chgData name="Edwin van Wijk" userId="b57533ae3ce3bd52" providerId="LiveId" clId="{385E3542-14D0-447F-98DD-ED848084B2FB}" dt="2021-03-08T19:21:59.896" v="839" actId="478"/>
          <ac:spMkLst>
            <pc:docMk/>
            <pc:sldMk cId="2534830440" sldId="2076137769"/>
            <ac:spMk id="22" creationId="{7E43AD4D-C8F4-452F-9498-CC45D6D87CF9}"/>
          </ac:spMkLst>
        </pc:spChg>
        <pc:grpChg chg="add del mod">
          <ac:chgData name="Edwin van Wijk" userId="b57533ae3ce3bd52" providerId="LiveId" clId="{385E3542-14D0-447F-98DD-ED848084B2FB}" dt="2021-03-08T19:21:59.896" v="839" actId="478"/>
          <ac:grpSpMkLst>
            <pc:docMk/>
            <pc:sldMk cId="2534830440" sldId="2076137769"/>
            <ac:grpSpMk id="19" creationId="{1DF1D521-C6E2-472B-8FE0-7E29E4A64016}"/>
          </ac:grpSpMkLst>
        </pc:grpChg>
        <pc:picChg chg="add mod ord">
          <ac:chgData name="Edwin van Wijk" userId="b57533ae3ce3bd52" providerId="LiveId" clId="{385E3542-14D0-447F-98DD-ED848084B2FB}" dt="2021-03-08T19:15:49.991" v="213" actId="164"/>
          <ac:picMkLst>
            <pc:docMk/>
            <pc:sldMk cId="2534830440" sldId="2076137769"/>
            <ac:picMk id="5" creationId="{AC9D0EF4-56ED-4A24-B30F-DB99621709DC}"/>
          </ac:picMkLst>
        </pc:picChg>
        <pc:picChg chg="add del mod ord modCrop">
          <ac:chgData name="Edwin van Wijk" userId="b57533ae3ce3bd52" providerId="LiveId" clId="{385E3542-14D0-447F-98DD-ED848084B2FB}" dt="2021-03-08T19:14:24.596" v="200" actId="478"/>
          <ac:picMkLst>
            <pc:docMk/>
            <pc:sldMk cId="2534830440" sldId="2076137769"/>
            <ac:picMk id="10" creationId="{D1AE899A-62D0-4D26-A90F-B78615A1197B}"/>
          </ac:picMkLst>
        </pc:picChg>
      </pc:sldChg>
      <pc:sldChg chg="addSp delSp modSp add mod">
        <pc:chgData name="Edwin van Wijk" userId="b57533ae3ce3bd52" providerId="LiveId" clId="{385E3542-14D0-447F-98DD-ED848084B2FB}" dt="2021-03-12T12:39:26.011" v="1009" actId="20577"/>
        <pc:sldMkLst>
          <pc:docMk/>
          <pc:sldMk cId="3924880420" sldId="2076137770"/>
        </pc:sldMkLst>
        <pc:spChg chg="mod ord">
          <ac:chgData name="Edwin van Wijk" userId="b57533ae3ce3bd52" providerId="LiveId" clId="{385E3542-14D0-447F-98DD-ED848084B2FB}" dt="2021-03-12T12:39:26.011" v="1009" actId="20577"/>
          <ac:spMkLst>
            <pc:docMk/>
            <pc:sldMk cId="3924880420" sldId="2076137770"/>
            <ac:spMk id="3" creationId="{F89502ED-B006-0C46-914A-9E12947C6BA8}"/>
          </ac:spMkLst>
        </pc:spChg>
        <pc:spChg chg="add del mod">
          <ac:chgData name="Edwin van Wijk" userId="b57533ae3ce3bd52" providerId="LiveId" clId="{385E3542-14D0-447F-98DD-ED848084B2FB}" dt="2021-03-08T19:26:04.989" v="863" actId="478"/>
          <ac:spMkLst>
            <pc:docMk/>
            <pc:sldMk cId="3924880420" sldId="2076137770"/>
            <ac:spMk id="4" creationId="{5AB0170E-BF90-4797-87BF-2F36B2FDEDD2}"/>
          </ac:spMkLst>
        </pc:spChg>
        <pc:spChg chg="add del mod">
          <ac:chgData name="Edwin van Wijk" userId="b57533ae3ce3bd52" providerId="LiveId" clId="{385E3542-14D0-447F-98DD-ED848084B2FB}" dt="2021-03-08T19:28:11.567" v="890" actId="478"/>
          <ac:spMkLst>
            <pc:docMk/>
            <pc:sldMk cId="3924880420" sldId="2076137770"/>
            <ac:spMk id="9" creationId="{315A468D-DC47-4F9D-A9E9-E55417584D74}"/>
          </ac:spMkLst>
        </pc:spChg>
        <pc:spChg chg="mod">
          <ac:chgData name="Edwin van Wijk" userId="b57533ae3ce3bd52" providerId="LiveId" clId="{385E3542-14D0-447F-98DD-ED848084B2FB}" dt="2021-03-08T19:21:51.571" v="837"/>
          <ac:spMkLst>
            <pc:docMk/>
            <pc:sldMk cId="3924880420" sldId="2076137770"/>
            <ac:spMk id="12" creationId="{988C556A-6196-4EF6-822B-610BE905A2BB}"/>
          </ac:spMkLst>
        </pc:spChg>
        <pc:spChg chg="mod">
          <ac:chgData name="Edwin van Wijk" userId="b57533ae3ce3bd52" providerId="LiveId" clId="{385E3542-14D0-447F-98DD-ED848084B2FB}" dt="2021-03-08T19:29:01.459" v="899" actId="1037"/>
          <ac:spMkLst>
            <pc:docMk/>
            <pc:sldMk cId="3924880420" sldId="2076137770"/>
            <ac:spMk id="13" creationId="{05AC0D38-FF41-4644-996E-DCA28FEA079C}"/>
          </ac:spMkLst>
        </pc:spChg>
        <pc:spChg chg="mod">
          <ac:chgData name="Edwin van Wijk" userId="b57533ae3ce3bd52" providerId="LiveId" clId="{385E3542-14D0-447F-98DD-ED848084B2FB}" dt="2021-03-08T19:29:01.459" v="899" actId="1037"/>
          <ac:spMkLst>
            <pc:docMk/>
            <pc:sldMk cId="3924880420" sldId="2076137770"/>
            <ac:spMk id="14" creationId="{94AFBCFB-9C11-47CD-AAA8-2641AB9EFA68}"/>
          </ac:spMkLst>
        </pc:spChg>
        <pc:spChg chg="add del mod">
          <ac:chgData name="Edwin van Wijk" userId="b57533ae3ce3bd52" providerId="LiveId" clId="{385E3542-14D0-447F-98DD-ED848084B2FB}" dt="2021-03-08T19:22:20.389" v="846" actId="478"/>
          <ac:spMkLst>
            <pc:docMk/>
            <pc:sldMk cId="3924880420" sldId="2076137770"/>
            <ac:spMk id="15" creationId="{87D26278-74C3-4436-A54D-80C79CC3BFD4}"/>
          </ac:spMkLst>
        </pc:spChg>
        <pc:spChg chg="mod">
          <ac:chgData name="Edwin van Wijk" userId="b57533ae3ce3bd52" providerId="LiveId" clId="{385E3542-14D0-447F-98DD-ED848084B2FB}" dt="2021-03-08T19:22:06.240" v="842"/>
          <ac:spMkLst>
            <pc:docMk/>
            <pc:sldMk cId="3924880420" sldId="2076137770"/>
            <ac:spMk id="18" creationId="{7802BFF0-C972-4F7B-9EBA-1789E4CACA9E}"/>
          </ac:spMkLst>
        </pc:spChg>
        <pc:spChg chg="mod">
          <ac:chgData name="Edwin van Wijk" userId="b57533ae3ce3bd52" providerId="LiveId" clId="{385E3542-14D0-447F-98DD-ED848084B2FB}" dt="2021-03-08T19:22:06.240" v="842"/>
          <ac:spMkLst>
            <pc:docMk/>
            <pc:sldMk cId="3924880420" sldId="2076137770"/>
            <ac:spMk id="20" creationId="{FE7CE914-4DE1-44D9-A928-CB5CC38D009E}"/>
          </ac:spMkLst>
        </pc:spChg>
        <pc:spChg chg="mod">
          <ac:chgData name="Edwin van Wijk" userId="b57533ae3ce3bd52" providerId="LiveId" clId="{385E3542-14D0-447F-98DD-ED848084B2FB}" dt="2021-03-08T19:22:06.240" v="842"/>
          <ac:spMkLst>
            <pc:docMk/>
            <pc:sldMk cId="3924880420" sldId="2076137770"/>
            <ac:spMk id="21" creationId="{3F88742C-FC0B-40EE-A613-56892D3D0A7A}"/>
          </ac:spMkLst>
        </pc:spChg>
        <pc:spChg chg="del">
          <ac:chgData name="Edwin van Wijk" userId="b57533ae3ce3bd52" providerId="LiveId" clId="{385E3542-14D0-447F-98DD-ED848084B2FB}" dt="2021-03-08T19:19:32.289" v="508" actId="478"/>
          <ac:spMkLst>
            <pc:docMk/>
            <pc:sldMk cId="3924880420" sldId="2076137770"/>
            <ac:spMk id="22" creationId="{7E43AD4D-C8F4-452F-9498-CC45D6D87CF9}"/>
          </ac:spMkLst>
        </pc:spChg>
        <pc:spChg chg="add del mod">
          <ac:chgData name="Edwin van Wijk" userId="b57533ae3ce3bd52" providerId="LiveId" clId="{385E3542-14D0-447F-98DD-ED848084B2FB}" dt="2021-03-08T19:22:07.238" v="843"/>
          <ac:spMkLst>
            <pc:docMk/>
            <pc:sldMk cId="3924880420" sldId="2076137770"/>
            <ac:spMk id="23" creationId="{F9209C3D-3FC3-4D76-ADFA-D6AED26BA264}"/>
          </ac:spMkLst>
        </pc:spChg>
        <pc:spChg chg="add del mod">
          <ac:chgData name="Edwin van Wijk" userId="b57533ae3ce3bd52" providerId="LiveId" clId="{385E3542-14D0-447F-98DD-ED848084B2FB}" dt="2021-03-08T19:28:12.165" v="891" actId="478"/>
          <ac:spMkLst>
            <pc:docMk/>
            <pc:sldMk cId="3924880420" sldId="2076137770"/>
            <ac:spMk id="24" creationId="{D30F64F6-33C4-4A17-8AB4-691D35A5576D}"/>
          </ac:spMkLst>
        </pc:spChg>
        <pc:spChg chg="add del mod">
          <ac:chgData name="Edwin van Wijk" userId="b57533ae3ce3bd52" providerId="LiveId" clId="{385E3542-14D0-447F-98DD-ED848084B2FB}" dt="2021-03-08T19:28:09.514" v="888" actId="478"/>
          <ac:spMkLst>
            <pc:docMk/>
            <pc:sldMk cId="3924880420" sldId="2076137770"/>
            <ac:spMk id="25" creationId="{BA296AD0-3DAF-460E-9688-79F8724D2741}"/>
          </ac:spMkLst>
        </pc:spChg>
        <pc:spChg chg="add del mod">
          <ac:chgData name="Edwin van Wijk" userId="b57533ae3ce3bd52" providerId="LiveId" clId="{385E3542-14D0-447F-98DD-ED848084B2FB}" dt="2021-03-08T19:28:10.518" v="889" actId="478"/>
          <ac:spMkLst>
            <pc:docMk/>
            <pc:sldMk cId="3924880420" sldId="2076137770"/>
            <ac:spMk id="26" creationId="{52185F1D-3A3B-49A5-9392-F1C98ABB5C74}"/>
          </ac:spMkLst>
        </pc:spChg>
        <pc:grpChg chg="add mod ord">
          <ac:chgData name="Edwin van Wijk" userId="b57533ae3ce3bd52" providerId="LiveId" clId="{385E3542-14D0-447F-98DD-ED848084B2FB}" dt="2021-03-12T12:38:11.421" v="942" actId="1076"/>
          <ac:grpSpMkLst>
            <pc:docMk/>
            <pc:sldMk cId="3924880420" sldId="2076137770"/>
            <ac:grpSpMk id="10" creationId="{A9B7A475-3E77-4C47-A91C-A05D6DDBEDF2}"/>
          </ac:grpSpMkLst>
        </pc:grpChg>
        <pc:grpChg chg="add del mod">
          <ac:chgData name="Edwin van Wijk" userId="b57533ae3ce3bd52" providerId="LiveId" clId="{385E3542-14D0-447F-98DD-ED848084B2FB}" dt="2021-03-08T19:22:07.238" v="843"/>
          <ac:grpSpMkLst>
            <pc:docMk/>
            <pc:sldMk cId="3924880420" sldId="2076137770"/>
            <ac:grpSpMk id="16" creationId="{E91CF2C1-5E5E-49F5-9CE2-35A2A90F1C20}"/>
          </ac:grpSpMkLst>
        </pc:grpChg>
        <pc:grpChg chg="del">
          <ac:chgData name="Edwin van Wijk" userId="b57533ae3ce3bd52" providerId="LiveId" clId="{385E3542-14D0-447F-98DD-ED848084B2FB}" dt="2021-03-08T19:19:32.289" v="508" actId="478"/>
          <ac:grpSpMkLst>
            <pc:docMk/>
            <pc:sldMk cId="3924880420" sldId="2076137770"/>
            <ac:grpSpMk id="19" creationId="{1DF1D521-C6E2-472B-8FE0-7E29E4A64016}"/>
          </ac:grpSpMkLst>
        </pc:grpChg>
        <pc:picChg chg="mod">
          <ac:chgData name="Edwin van Wijk" userId="b57533ae3ce3bd52" providerId="LiveId" clId="{385E3542-14D0-447F-98DD-ED848084B2FB}" dt="2021-03-08T19:21:51.571" v="837"/>
          <ac:picMkLst>
            <pc:docMk/>
            <pc:sldMk cId="3924880420" sldId="2076137770"/>
            <ac:picMk id="11" creationId="{60FCCD76-CB27-45CA-A853-258DA2580D35}"/>
          </ac:picMkLst>
        </pc:picChg>
        <pc:picChg chg="mod">
          <ac:chgData name="Edwin van Wijk" userId="b57533ae3ce3bd52" providerId="LiveId" clId="{385E3542-14D0-447F-98DD-ED848084B2FB}" dt="2021-03-08T19:22:06.240" v="842"/>
          <ac:picMkLst>
            <pc:docMk/>
            <pc:sldMk cId="3924880420" sldId="2076137770"/>
            <ac:picMk id="17" creationId="{10B68747-F923-45B9-BBA8-3C20F2D1787B}"/>
          </ac:picMkLst>
        </pc:picChg>
      </pc:sldChg>
      <pc:sldChg chg="add del setBg">
        <pc:chgData name="Edwin van Wijk" userId="b57533ae3ce3bd52" providerId="LiveId" clId="{385E3542-14D0-447F-98DD-ED848084B2FB}" dt="2021-03-08T19:23:18.227" v="848"/>
        <pc:sldMkLst>
          <pc:docMk/>
          <pc:sldMk cId="1249357031" sldId="2076137771"/>
        </pc:sldMkLst>
      </pc:sldChg>
      <pc:sldChg chg="modSp mod">
        <pc:chgData name="Edwin van Wijk" userId="b57533ae3ce3bd52" providerId="LiveId" clId="{385E3542-14D0-447F-98DD-ED848084B2FB}" dt="2021-03-12T14:46:29.771" v="1047" actId="1037"/>
        <pc:sldMkLst>
          <pc:docMk/>
          <pc:sldMk cId="1962931442" sldId="2076137771"/>
        </pc:sldMkLst>
        <pc:spChg chg="mod">
          <ac:chgData name="Edwin van Wijk" userId="b57533ae3ce3bd52" providerId="LiveId" clId="{385E3542-14D0-447F-98DD-ED848084B2FB}" dt="2021-03-12T14:46:29.771" v="1047" actId="1037"/>
          <ac:spMkLst>
            <pc:docMk/>
            <pc:sldMk cId="1962931442" sldId="2076137771"/>
            <ac:spMk id="14" creationId="{6CD2BDC0-F53E-4D4F-BF7C-40E2990CCF61}"/>
          </ac:spMkLst>
        </pc:spChg>
        <pc:spChg chg="mod">
          <ac:chgData name="Edwin van Wijk" userId="b57533ae3ce3bd52" providerId="LiveId" clId="{385E3542-14D0-447F-98DD-ED848084B2FB}" dt="2021-03-12T14:24:28.527" v="1035" actId="1036"/>
          <ac:spMkLst>
            <pc:docMk/>
            <pc:sldMk cId="1962931442" sldId="2076137771"/>
            <ac:spMk id="18" creationId="{E00F6721-AFA1-44F4-A3B0-9D3E2ABA2D96}"/>
          </ac:spMkLst>
        </pc:spChg>
        <pc:spChg chg="mod">
          <ac:chgData name="Edwin van Wijk" userId="b57533ae3ce3bd52" providerId="LiveId" clId="{385E3542-14D0-447F-98DD-ED848084B2FB}" dt="2021-03-12T14:24:28.527" v="1035" actId="1036"/>
          <ac:spMkLst>
            <pc:docMk/>
            <pc:sldMk cId="1962931442" sldId="2076137771"/>
            <ac:spMk id="25" creationId="{60B408F8-DAA9-41F2-837A-C74F96F38707}"/>
          </ac:spMkLst>
        </pc:spChg>
        <pc:spChg chg="mod">
          <ac:chgData name="Edwin van Wijk" userId="b57533ae3ce3bd52" providerId="LiveId" clId="{385E3542-14D0-447F-98DD-ED848084B2FB}" dt="2021-03-12T14:24:28.527" v="1035" actId="1036"/>
          <ac:spMkLst>
            <pc:docMk/>
            <pc:sldMk cId="1962931442" sldId="2076137771"/>
            <ac:spMk id="26" creationId="{0286220B-0DC0-46BE-A5E6-B4F8132C5664}"/>
          </ac:spMkLst>
        </pc:spChg>
        <pc:spChg chg="mod">
          <ac:chgData name="Edwin van Wijk" userId="b57533ae3ce3bd52" providerId="LiveId" clId="{385E3542-14D0-447F-98DD-ED848084B2FB}" dt="2021-03-12T14:24:28.527" v="1035" actId="1036"/>
          <ac:spMkLst>
            <pc:docMk/>
            <pc:sldMk cId="1962931442" sldId="2076137771"/>
            <ac:spMk id="30" creationId="{94689097-9E45-4B93-8018-2C70AE3A0D2B}"/>
          </ac:spMkLst>
        </pc:spChg>
      </pc:sldChg>
      <pc:sldChg chg="add del">
        <pc:chgData name="Edwin van Wijk" userId="b57533ae3ce3bd52" providerId="LiveId" clId="{385E3542-14D0-447F-98DD-ED848084B2FB}" dt="2021-03-12T12:08:42.373" v="917"/>
        <pc:sldMkLst>
          <pc:docMk/>
          <pc:sldMk cId="1927988989" sldId="2076137773"/>
        </pc:sldMkLst>
      </pc:sldChg>
      <pc:sldChg chg="delSp modSp add mod">
        <pc:chgData name="Edwin van Wijk" userId="b57533ae3ce3bd52" providerId="LiveId" clId="{385E3542-14D0-447F-98DD-ED848084B2FB}" dt="2021-03-12T12:09:41.205" v="929" actId="478"/>
        <pc:sldMkLst>
          <pc:docMk/>
          <pc:sldMk cId="3052533976" sldId="2076137773"/>
        </pc:sldMkLst>
        <pc:spChg chg="del">
          <ac:chgData name="Edwin van Wijk" userId="b57533ae3ce3bd52" providerId="LiveId" clId="{385E3542-14D0-447F-98DD-ED848084B2FB}" dt="2021-03-12T12:09:41.205" v="929" actId="478"/>
          <ac:spMkLst>
            <pc:docMk/>
            <pc:sldMk cId="3052533976" sldId="2076137773"/>
            <ac:spMk id="5" creationId="{8E1984B2-FBB5-4ED3-94F3-26D42FBA1336}"/>
          </ac:spMkLst>
        </pc:spChg>
        <pc:spChg chg="del">
          <ac:chgData name="Edwin van Wijk" userId="b57533ae3ce3bd52" providerId="LiveId" clId="{385E3542-14D0-447F-98DD-ED848084B2FB}" dt="2021-03-12T12:09:41.205" v="929" actId="478"/>
          <ac:spMkLst>
            <pc:docMk/>
            <pc:sldMk cId="3052533976" sldId="2076137773"/>
            <ac:spMk id="9" creationId="{A3E4DB44-92F0-4572-956F-75A48E0DA962}"/>
          </ac:spMkLst>
        </pc:spChg>
        <pc:spChg chg="del">
          <ac:chgData name="Edwin van Wijk" userId="b57533ae3ce3bd52" providerId="LiveId" clId="{385E3542-14D0-447F-98DD-ED848084B2FB}" dt="2021-03-12T12:08:56.511" v="919" actId="478"/>
          <ac:spMkLst>
            <pc:docMk/>
            <pc:sldMk cId="3052533976" sldId="2076137773"/>
            <ac:spMk id="22" creationId="{1097976D-440D-4AE2-A23E-728FD290636F}"/>
          </ac:spMkLst>
        </pc:spChg>
        <pc:spChg chg="del">
          <ac:chgData name="Edwin van Wijk" userId="b57533ae3ce3bd52" providerId="LiveId" clId="{385E3542-14D0-447F-98DD-ED848084B2FB}" dt="2021-03-12T12:09:41.205" v="929" actId="478"/>
          <ac:spMkLst>
            <pc:docMk/>
            <pc:sldMk cId="3052533976" sldId="2076137773"/>
            <ac:spMk id="31" creationId="{02AF344B-E170-4F7F-A4BC-3B93221CABCF}"/>
          </ac:spMkLst>
        </pc:spChg>
        <pc:spChg chg="del">
          <ac:chgData name="Edwin van Wijk" userId="b57533ae3ce3bd52" providerId="LiveId" clId="{385E3542-14D0-447F-98DD-ED848084B2FB}" dt="2021-03-12T12:09:41.205" v="929" actId="478"/>
          <ac:spMkLst>
            <pc:docMk/>
            <pc:sldMk cId="3052533976" sldId="2076137773"/>
            <ac:spMk id="36" creationId="{25483B7D-5DCF-4C02-9552-CA6438D28242}"/>
          </ac:spMkLst>
        </pc:spChg>
        <pc:spChg chg="del">
          <ac:chgData name="Edwin van Wijk" userId="b57533ae3ce3bd52" providerId="LiveId" clId="{385E3542-14D0-447F-98DD-ED848084B2FB}" dt="2021-03-12T12:09:41.205" v="929" actId="478"/>
          <ac:spMkLst>
            <pc:docMk/>
            <pc:sldMk cId="3052533976" sldId="2076137773"/>
            <ac:spMk id="37" creationId="{8F4B0569-BCEB-456B-B251-76B20348C308}"/>
          </ac:spMkLst>
        </pc:spChg>
        <pc:spChg chg="del">
          <ac:chgData name="Edwin van Wijk" userId="b57533ae3ce3bd52" providerId="LiveId" clId="{385E3542-14D0-447F-98DD-ED848084B2FB}" dt="2021-03-12T12:09:41.205" v="929" actId="478"/>
          <ac:spMkLst>
            <pc:docMk/>
            <pc:sldMk cId="3052533976" sldId="2076137773"/>
            <ac:spMk id="38" creationId="{A02A3434-C371-4436-A24D-15BD1C30441C}"/>
          </ac:spMkLst>
        </pc:spChg>
        <pc:spChg chg="del">
          <ac:chgData name="Edwin van Wijk" userId="b57533ae3ce3bd52" providerId="LiveId" clId="{385E3542-14D0-447F-98DD-ED848084B2FB}" dt="2021-03-12T12:09:41.205" v="929" actId="478"/>
          <ac:spMkLst>
            <pc:docMk/>
            <pc:sldMk cId="3052533976" sldId="2076137773"/>
            <ac:spMk id="40" creationId="{EE80FEF5-B59D-4C6A-8A88-86B716280E6E}"/>
          </ac:spMkLst>
        </pc:spChg>
        <pc:spChg chg="del">
          <ac:chgData name="Edwin van Wijk" userId="b57533ae3ce3bd52" providerId="LiveId" clId="{385E3542-14D0-447F-98DD-ED848084B2FB}" dt="2021-03-12T12:08:56.511" v="919" actId="478"/>
          <ac:spMkLst>
            <pc:docMk/>
            <pc:sldMk cId="3052533976" sldId="2076137773"/>
            <ac:spMk id="57" creationId="{5FCF44BD-6534-4D07-BF4D-AF39401C1A93}"/>
          </ac:spMkLst>
        </pc:spChg>
        <pc:spChg chg="del">
          <ac:chgData name="Edwin van Wijk" userId="b57533ae3ce3bd52" providerId="LiveId" clId="{385E3542-14D0-447F-98DD-ED848084B2FB}" dt="2021-03-12T12:08:56.511" v="919" actId="478"/>
          <ac:spMkLst>
            <pc:docMk/>
            <pc:sldMk cId="3052533976" sldId="2076137773"/>
            <ac:spMk id="58" creationId="{703E9333-4CE7-41BD-8887-4742963A07FC}"/>
          </ac:spMkLst>
        </pc:spChg>
        <pc:spChg chg="del">
          <ac:chgData name="Edwin van Wijk" userId="b57533ae3ce3bd52" providerId="LiveId" clId="{385E3542-14D0-447F-98DD-ED848084B2FB}" dt="2021-03-12T12:08:56.511" v="919" actId="478"/>
          <ac:spMkLst>
            <pc:docMk/>
            <pc:sldMk cId="3052533976" sldId="2076137773"/>
            <ac:spMk id="59" creationId="{0FF13817-8F04-452B-836A-11D484C32A93}"/>
          </ac:spMkLst>
        </pc:spChg>
        <pc:spChg chg="del">
          <ac:chgData name="Edwin van Wijk" userId="b57533ae3ce3bd52" providerId="LiveId" clId="{385E3542-14D0-447F-98DD-ED848084B2FB}" dt="2021-03-12T12:09:41.205" v="929" actId="478"/>
          <ac:spMkLst>
            <pc:docMk/>
            <pc:sldMk cId="3052533976" sldId="2076137773"/>
            <ac:spMk id="66" creationId="{9C320685-B7C8-4DD0-AA16-0D3F1ACCDE2E}"/>
          </ac:spMkLst>
        </pc:spChg>
        <pc:spChg chg="del">
          <ac:chgData name="Edwin van Wijk" userId="b57533ae3ce3bd52" providerId="LiveId" clId="{385E3542-14D0-447F-98DD-ED848084B2FB}" dt="2021-03-12T12:09:04.684" v="923" actId="478"/>
          <ac:spMkLst>
            <pc:docMk/>
            <pc:sldMk cId="3052533976" sldId="2076137773"/>
            <ac:spMk id="100" creationId="{53ACA6EA-6291-4CF0-992B-76951664C6E3}"/>
          </ac:spMkLst>
        </pc:spChg>
        <pc:grpChg chg="del">
          <ac:chgData name="Edwin van Wijk" userId="b57533ae3ce3bd52" providerId="LiveId" clId="{385E3542-14D0-447F-98DD-ED848084B2FB}" dt="2021-03-12T12:09:41.205" v="929" actId="478"/>
          <ac:grpSpMkLst>
            <pc:docMk/>
            <pc:sldMk cId="3052533976" sldId="2076137773"/>
            <ac:grpSpMk id="16" creationId="{CE4475D9-9AC1-4AA2-AC9C-93133CF7FFF9}"/>
          </ac:grpSpMkLst>
        </pc:grpChg>
        <pc:grpChg chg="del">
          <ac:chgData name="Edwin van Wijk" userId="b57533ae3ce3bd52" providerId="LiveId" clId="{385E3542-14D0-447F-98DD-ED848084B2FB}" dt="2021-03-12T12:09:41.205" v="929" actId="478"/>
          <ac:grpSpMkLst>
            <pc:docMk/>
            <pc:sldMk cId="3052533976" sldId="2076137773"/>
            <ac:grpSpMk id="17" creationId="{2B9E6F1E-2FA1-4BFD-8353-B5D62A404AD9}"/>
          </ac:grpSpMkLst>
        </pc:grpChg>
        <pc:grpChg chg="del mod">
          <ac:chgData name="Edwin van Wijk" userId="b57533ae3ce3bd52" providerId="LiveId" clId="{385E3542-14D0-447F-98DD-ED848084B2FB}" dt="2021-03-12T12:09:02.167" v="922" actId="478"/>
          <ac:grpSpMkLst>
            <pc:docMk/>
            <pc:sldMk cId="3052533976" sldId="2076137773"/>
            <ac:grpSpMk id="93" creationId="{5FA03A56-C2B1-448B-BF3F-77A0F0CF7C1F}"/>
          </ac:grpSpMkLst>
        </pc:grpChg>
        <pc:grpChg chg="del">
          <ac:chgData name="Edwin van Wijk" userId="b57533ae3ce3bd52" providerId="LiveId" clId="{385E3542-14D0-447F-98DD-ED848084B2FB}" dt="2021-03-12T12:09:05.980" v="924" actId="478"/>
          <ac:grpSpMkLst>
            <pc:docMk/>
            <pc:sldMk cId="3052533976" sldId="2076137773"/>
            <ac:grpSpMk id="94" creationId="{A5DED158-D70D-4CE8-A554-6070C544393F}"/>
          </ac:grpSpMkLst>
        </pc:grpChg>
        <pc:picChg chg="del">
          <ac:chgData name="Edwin van Wijk" userId="b57533ae3ce3bd52" providerId="LiveId" clId="{385E3542-14D0-447F-98DD-ED848084B2FB}" dt="2021-03-12T12:09:41.205" v="929" actId="478"/>
          <ac:picMkLst>
            <pc:docMk/>
            <pc:sldMk cId="3052533976" sldId="2076137773"/>
            <ac:picMk id="34" creationId="{4B4E5243-5AEC-4CD3-8333-7AE18FCF631A}"/>
          </ac:picMkLst>
        </pc:picChg>
        <pc:picChg chg="del">
          <ac:chgData name="Edwin van Wijk" userId="b57533ae3ce3bd52" providerId="LiveId" clId="{385E3542-14D0-447F-98DD-ED848084B2FB}" dt="2021-03-12T12:09:41.205" v="929" actId="478"/>
          <ac:picMkLst>
            <pc:docMk/>
            <pc:sldMk cId="3052533976" sldId="2076137773"/>
            <ac:picMk id="35" creationId="{6A2C2DC4-2DC3-4573-8D9E-E8CE27ED207E}"/>
          </ac:picMkLst>
        </pc:picChg>
        <pc:picChg chg="del">
          <ac:chgData name="Edwin van Wijk" userId="b57533ae3ce3bd52" providerId="LiveId" clId="{385E3542-14D0-447F-98DD-ED848084B2FB}" dt="2021-03-12T12:09:41.205" v="929" actId="478"/>
          <ac:picMkLst>
            <pc:docMk/>
            <pc:sldMk cId="3052533976" sldId="2076137773"/>
            <ac:picMk id="39" creationId="{EADAE8C5-DB57-476A-BA24-AEE3A85885E2}"/>
          </ac:picMkLst>
        </pc:picChg>
        <pc:picChg chg="del">
          <ac:chgData name="Edwin van Wijk" userId="b57533ae3ce3bd52" providerId="LiveId" clId="{385E3542-14D0-447F-98DD-ED848084B2FB}" dt="2021-03-12T12:08:56.511" v="919" actId="478"/>
          <ac:picMkLst>
            <pc:docMk/>
            <pc:sldMk cId="3052533976" sldId="2076137773"/>
            <ac:picMk id="43" creationId="{8D6FC6DD-13F6-4FC3-8647-99F7B7707151}"/>
          </ac:picMkLst>
        </pc:picChg>
        <pc:picChg chg="del">
          <ac:chgData name="Edwin van Wijk" userId="b57533ae3ce3bd52" providerId="LiveId" clId="{385E3542-14D0-447F-98DD-ED848084B2FB}" dt="2021-03-12T12:08:56.511" v="919" actId="478"/>
          <ac:picMkLst>
            <pc:docMk/>
            <pc:sldMk cId="3052533976" sldId="2076137773"/>
            <ac:picMk id="45" creationId="{DEDBE1B0-0F88-4ED3-8D2E-76CAD5471F5B}"/>
          </ac:picMkLst>
        </pc:picChg>
        <pc:picChg chg="del">
          <ac:chgData name="Edwin van Wijk" userId="b57533ae3ce3bd52" providerId="LiveId" clId="{385E3542-14D0-447F-98DD-ED848084B2FB}" dt="2021-03-12T12:08:56.511" v="919" actId="478"/>
          <ac:picMkLst>
            <pc:docMk/>
            <pc:sldMk cId="3052533976" sldId="2076137773"/>
            <ac:picMk id="46" creationId="{9E3A20E6-2679-498E-81F7-9B6CB2E3B2A5}"/>
          </ac:picMkLst>
        </pc:picChg>
        <pc:picChg chg="del">
          <ac:chgData name="Edwin van Wijk" userId="b57533ae3ce3bd52" providerId="LiveId" clId="{385E3542-14D0-447F-98DD-ED848084B2FB}" dt="2021-03-12T12:08:56.511" v="919" actId="478"/>
          <ac:picMkLst>
            <pc:docMk/>
            <pc:sldMk cId="3052533976" sldId="2076137773"/>
            <ac:picMk id="48" creationId="{9D187ADA-DF26-451E-A61C-EDF5235F8FA8}"/>
          </ac:picMkLst>
        </pc:picChg>
        <pc:picChg chg="del">
          <ac:chgData name="Edwin van Wijk" userId="b57533ae3ce3bd52" providerId="LiveId" clId="{385E3542-14D0-447F-98DD-ED848084B2FB}" dt="2021-03-12T12:09:41.205" v="929" actId="478"/>
          <ac:picMkLst>
            <pc:docMk/>
            <pc:sldMk cId="3052533976" sldId="2076137773"/>
            <ac:picMk id="49" creationId="{F1728CA2-D2F5-428A-82FE-859EAFEAAD5D}"/>
          </ac:picMkLst>
        </pc:picChg>
        <pc:picChg chg="del">
          <ac:chgData name="Edwin van Wijk" userId="b57533ae3ce3bd52" providerId="LiveId" clId="{385E3542-14D0-447F-98DD-ED848084B2FB}" dt="2021-03-12T12:09:41.205" v="929" actId="478"/>
          <ac:picMkLst>
            <pc:docMk/>
            <pc:sldMk cId="3052533976" sldId="2076137773"/>
            <ac:picMk id="1030" creationId="{B988DDEC-09A2-4F9D-9FFF-997E659EF9A8}"/>
          </ac:picMkLst>
        </pc:picChg>
        <pc:cxnChg chg="mod">
          <ac:chgData name="Edwin van Wijk" userId="b57533ae3ce3bd52" providerId="LiveId" clId="{385E3542-14D0-447F-98DD-ED848084B2FB}" dt="2021-03-12T12:09:11.253" v="925" actId="14100"/>
          <ac:cxnSpMkLst>
            <pc:docMk/>
            <pc:sldMk cId="3052533976" sldId="2076137773"/>
            <ac:cxnSpMk id="18" creationId="{8D05325F-9294-4D86-93F0-087F13419503}"/>
          </ac:cxnSpMkLst>
        </pc:cxnChg>
      </pc:sldChg>
      <pc:sldChg chg="addSp delSp add">
        <pc:chgData name="Edwin van Wijk" userId="b57533ae3ce3bd52" providerId="LiveId" clId="{385E3542-14D0-447F-98DD-ED848084B2FB}" dt="2021-03-12T12:09:22.071" v="928" actId="478"/>
        <pc:sldMkLst>
          <pc:docMk/>
          <pc:sldMk cId="3013679166" sldId="2076137774"/>
        </pc:sldMkLst>
        <pc:spChg chg="add del">
          <ac:chgData name="Edwin van Wijk" userId="b57533ae3ce3bd52" providerId="LiveId" clId="{385E3542-14D0-447F-98DD-ED848084B2FB}" dt="2021-03-12T12:09:22.071" v="928" actId="478"/>
          <ac:spMkLst>
            <pc:docMk/>
            <pc:sldMk cId="3013679166" sldId="2076137774"/>
            <ac:spMk id="5" creationId="{8E1984B2-FBB5-4ED3-94F3-26D42FBA1336}"/>
          </ac:spMkLst>
        </pc:spChg>
        <pc:spChg chg="add del">
          <ac:chgData name="Edwin van Wijk" userId="b57533ae3ce3bd52" providerId="LiveId" clId="{385E3542-14D0-447F-98DD-ED848084B2FB}" dt="2021-03-12T12:09:22.071" v="928" actId="478"/>
          <ac:spMkLst>
            <pc:docMk/>
            <pc:sldMk cId="3013679166" sldId="2076137774"/>
            <ac:spMk id="9" creationId="{A3E4DB44-92F0-4572-956F-75A48E0DA962}"/>
          </ac:spMkLst>
        </pc:spChg>
        <pc:spChg chg="add del">
          <ac:chgData name="Edwin van Wijk" userId="b57533ae3ce3bd52" providerId="LiveId" clId="{385E3542-14D0-447F-98DD-ED848084B2FB}" dt="2021-03-12T12:09:22.071" v="928" actId="478"/>
          <ac:spMkLst>
            <pc:docMk/>
            <pc:sldMk cId="3013679166" sldId="2076137774"/>
            <ac:spMk id="31" creationId="{02AF344B-E170-4F7F-A4BC-3B93221CABCF}"/>
          </ac:spMkLst>
        </pc:spChg>
        <pc:spChg chg="add del">
          <ac:chgData name="Edwin van Wijk" userId="b57533ae3ce3bd52" providerId="LiveId" clId="{385E3542-14D0-447F-98DD-ED848084B2FB}" dt="2021-03-12T12:09:22.071" v="928" actId="478"/>
          <ac:spMkLst>
            <pc:docMk/>
            <pc:sldMk cId="3013679166" sldId="2076137774"/>
            <ac:spMk id="36" creationId="{25483B7D-5DCF-4C02-9552-CA6438D28242}"/>
          </ac:spMkLst>
        </pc:spChg>
        <pc:spChg chg="add del">
          <ac:chgData name="Edwin van Wijk" userId="b57533ae3ce3bd52" providerId="LiveId" clId="{385E3542-14D0-447F-98DD-ED848084B2FB}" dt="2021-03-12T12:09:22.071" v="928" actId="478"/>
          <ac:spMkLst>
            <pc:docMk/>
            <pc:sldMk cId="3013679166" sldId="2076137774"/>
            <ac:spMk id="37" creationId="{8F4B0569-BCEB-456B-B251-76B20348C308}"/>
          </ac:spMkLst>
        </pc:spChg>
        <pc:spChg chg="add del">
          <ac:chgData name="Edwin van Wijk" userId="b57533ae3ce3bd52" providerId="LiveId" clId="{385E3542-14D0-447F-98DD-ED848084B2FB}" dt="2021-03-12T12:09:22.071" v="928" actId="478"/>
          <ac:spMkLst>
            <pc:docMk/>
            <pc:sldMk cId="3013679166" sldId="2076137774"/>
            <ac:spMk id="38" creationId="{A02A3434-C371-4436-A24D-15BD1C30441C}"/>
          </ac:spMkLst>
        </pc:spChg>
        <pc:spChg chg="add del">
          <ac:chgData name="Edwin van Wijk" userId="b57533ae3ce3bd52" providerId="LiveId" clId="{385E3542-14D0-447F-98DD-ED848084B2FB}" dt="2021-03-12T12:09:22.071" v="928" actId="478"/>
          <ac:spMkLst>
            <pc:docMk/>
            <pc:sldMk cId="3013679166" sldId="2076137774"/>
            <ac:spMk id="40" creationId="{EE80FEF5-B59D-4C6A-8A88-86B716280E6E}"/>
          </ac:spMkLst>
        </pc:spChg>
        <pc:spChg chg="add del">
          <ac:chgData name="Edwin van Wijk" userId="b57533ae3ce3bd52" providerId="LiveId" clId="{385E3542-14D0-447F-98DD-ED848084B2FB}" dt="2021-03-12T12:09:22.071" v="928" actId="478"/>
          <ac:spMkLst>
            <pc:docMk/>
            <pc:sldMk cId="3013679166" sldId="2076137774"/>
            <ac:spMk id="66" creationId="{9C320685-B7C8-4DD0-AA16-0D3F1ACCDE2E}"/>
          </ac:spMkLst>
        </pc:spChg>
        <pc:picChg chg="add del">
          <ac:chgData name="Edwin van Wijk" userId="b57533ae3ce3bd52" providerId="LiveId" clId="{385E3542-14D0-447F-98DD-ED848084B2FB}" dt="2021-03-12T12:09:22.071" v="928" actId="478"/>
          <ac:picMkLst>
            <pc:docMk/>
            <pc:sldMk cId="3013679166" sldId="2076137774"/>
            <ac:picMk id="34" creationId="{4B4E5243-5AEC-4CD3-8333-7AE18FCF631A}"/>
          </ac:picMkLst>
        </pc:picChg>
        <pc:picChg chg="add del">
          <ac:chgData name="Edwin van Wijk" userId="b57533ae3ce3bd52" providerId="LiveId" clId="{385E3542-14D0-447F-98DD-ED848084B2FB}" dt="2021-03-12T12:09:22.071" v="928" actId="478"/>
          <ac:picMkLst>
            <pc:docMk/>
            <pc:sldMk cId="3013679166" sldId="2076137774"/>
            <ac:picMk id="35" creationId="{6A2C2DC4-2DC3-4573-8D9E-E8CE27ED207E}"/>
          </ac:picMkLst>
        </pc:picChg>
        <pc:picChg chg="add del">
          <ac:chgData name="Edwin van Wijk" userId="b57533ae3ce3bd52" providerId="LiveId" clId="{385E3542-14D0-447F-98DD-ED848084B2FB}" dt="2021-03-12T12:09:22.071" v="928" actId="478"/>
          <ac:picMkLst>
            <pc:docMk/>
            <pc:sldMk cId="3013679166" sldId="2076137774"/>
            <ac:picMk id="39" creationId="{EADAE8C5-DB57-476A-BA24-AEE3A85885E2}"/>
          </ac:picMkLst>
        </pc:picChg>
        <pc:picChg chg="add del">
          <ac:chgData name="Edwin van Wijk" userId="b57533ae3ce3bd52" providerId="LiveId" clId="{385E3542-14D0-447F-98DD-ED848084B2FB}" dt="2021-03-12T12:09:22.071" v="928" actId="478"/>
          <ac:picMkLst>
            <pc:docMk/>
            <pc:sldMk cId="3013679166" sldId="2076137774"/>
            <ac:picMk id="49" creationId="{F1728CA2-D2F5-428A-82FE-859EAFEAAD5D}"/>
          </ac:picMkLst>
        </pc:picChg>
        <pc:picChg chg="add del">
          <ac:chgData name="Edwin van Wijk" userId="b57533ae3ce3bd52" providerId="LiveId" clId="{385E3542-14D0-447F-98DD-ED848084B2FB}" dt="2021-03-12T12:09:22.071" v="928" actId="478"/>
          <ac:picMkLst>
            <pc:docMk/>
            <pc:sldMk cId="3013679166" sldId="2076137774"/>
            <ac:picMk id="1030" creationId="{B988DDEC-09A2-4F9D-9FFF-997E659EF9A8}"/>
          </ac:picMkLst>
        </pc:picChg>
      </pc:sldChg>
      <pc:sldChg chg="delSp modSp add mod">
        <pc:chgData name="Edwin van Wijk" userId="b57533ae3ce3bd52" providerId="LiveId" clId="{385E3542-14D0-447F-98DD-ED848084B2FB}" dt="2021-03-12T12:10:00.970" v="933" actId="14100"/>
        <pc:sldMkLst>
          <pc:docMk/>
          <pc:sldMk cId="50817288" sldId="2076137775"/>
        </pc:sldMkLst>
        <pc:spChg chg="del">
          <ac:chgData name="Edwin van Wijk" userId="b57533ae3ce3bd52" providerId="LiveId" clId="{385E3542-14D0-447F-98DD-ED848084B2FB}" dt="2021-03-12T12:09:52.020" v="931" actId="478"/>
          <ac:spMkLst>
            <pc:docMk/>
            <pc:sldMk cId="50817288" sldId="2076137775"/>
            <ac:spMk id="4" creationId="{83E15EB4-749F-4A43-BE66-E974A67966F3}"/>
          </ac:spMkLst>
        </pc:spChg>
        <pc:spChg chg="del">
          <ac:chgData name="Edwin van Wijk" userId="b57533ae3ce3bd52" providerId="LiveId" clId="{385E3542-14D0-447F-98DD-ED848084B2FB}" dt="2021-03-12T12:09:52.020" v="931" actId="478"/>
          <ac:spMkLst>
            <pc:docMk/>
            <pc:sldMk cId="50817288" sldId="2076137775"/>
            <ac:spMk id="29" creationId="{CF455244-9E24-426C-8E86-01747361C9E3}"/>
          </ac:spMkLst>
        </pc:spChg>
        <pc:spChg chg="del">
          <ac:chgData name="Edwin van Wijk" userId="b57533ae3ce3bd52" providerId="LiveId" clId="{385E3542-14D0-447F-98DD-ED848084B2FB}" dt="2021-03-12T12:09:52.020" v="931" actId="478"/>
          <ac:spMkLst>
            <pc:docMk/>
            <pc:sldMk cId="50817288" sldId="2076137775"/>
            <ac:spMk id="32" creationId="{E48C2F38-E526-4E2E-9AD4-647107184385}"/>
          </ac:spMkLst>
        </pc:spChg>
        <pc:spChg chg="del">
          <ac:chgData name="Edwin van Wijk" userId="b57533ae3ce3bd52" providerId="LiveId" clId="{385E3542-14D0-447F-98DD-ED848084B2FB}" dt="2021-03-12T12:09:52.020" v="931" actId="478"/>
          <ac:spMkLst>
            <pc:docMk/>
            <pc:sldMk cId="50817288" sldId="2076137775"/>
            <ac:spMk id="72" creationId="{615DB39A-98EF-476E-9A62-D3D5DDFF71C6}"/>
          </ac:spMkLst>
        </pc:spChg>
        <pc:picChg chg="del">
          <ac:chgData name="Edwin van Wijk" userId="b57533ae3ce3bd52" providerId="LiveId" clId="{385E3542-14D0-447F-98DD-ED848084B2FB}" dt="2021-03-12T12:09:52.020" v="931" actId="478"/>
          <ac:picMkLst>
            <pc:docMk/>
            <pc:sldMk cId="50817288" sldId="2076137775"/>
            <ac:picMk id="6" creationId="{77FD437C-195D-4E6B-8F21-9C12848BFF48}"/>
          </ac:picMkLst>
        </pc:picChg>
        <pc:picChg chg="del">
          <ac:chgData name="Edwin van Wijk" userId="b57533ae3ce3bd52" providerId="LiveId" clId="{385E3542-14D0-447F-98DD-ED848084B2FB}" dt="2021-03-12T12:09:52.020" v="931" actId="478"/>
          <ac:picMkLst>
            <pc:docMk/>
            <pc:sldMk cId="50817288" sldId="2076137775"/>
            <ac:picMk id="69" creationId="{8A387AE3-6E15-4DBA-82DC-B9D1C4855F14}"/>
          </ac:picMkLst>
        </pc:picChg>
        <pc:picChg chg="del">
          <ac:chgData name="Edwin van Wijk" userId="b57533ae3ce3bd52" providerId="LiveId" clId="{385E3542-14D0-447F-98DD-ED848084B2FB}" dt="2021-03-12T12:09:52.020" v="931" actId="478"/>
          <ac:picMkLst>
            <pc:docMk/>
            <pc:sldMk cId="50817288" sldId="2076137775"/>
            <ac:picMk id="70" creationId="{C53CFE0F-0975-4EEF-8454-A2ABE14CF678}"/>
          </ac:picMkLst>
        </pc:picChg>
        <pc:picChg chg="del">
          <ac:chgData name="Edwin van Wijk" userId="b57533ae3ce3bd52" providerId="LiveId" clId="{385E3542-14D0-447F-98DD-ED848084B2FB}" dt="2021-03-12T12:09:52.020" v="931" actId="478"/>
          <ac:picMkLst>
            <pc:docMk/>
            <pc:sldMk cId="50817288" sldId="2076137775"/>
            <ac:picMk id="71" creationId="{6D62A17A-AD4D-48B5-811B-41661D1D825A}"/>
          </ac:picMkLst>
        </pc:picChg>
        <pc:cxnChg chg="mod">
          <ac:chgData name="Edwin van Wijk" userId="b57533ae3ce3bd52" providerId="LiveId" clId="{385E3542-14D0-447F-98DD-ED848084B2FB}" dt="2021-03-12T12:09:57.283" v="932" actId="14100"/>
          <ac:cxnSpMkLst>
            <pc:docMk/>
            <pc:sldMk cId="50817288" sldId="2076137775"/>
            <ac:cxnSpMk id="23" creationId="{CD95313A-8D5F-4AFB-8436-728A50E305BA}"/>
          </ac:cxnSpMkLst>
        </pc:cxnChg>
        <pc:cxnChg chg="del">
          <ac:chgData name="Edwin van Wijk" userId="b57533ae3ce3bd52" providerId="LiveId" clId="{385E3542-14D0-447F-98DD-ED848084B2FB}" dt="2021-03-12T12:09:52.020" v="931" actId="478"/>
          <ac:cxnSpMkLst>
            <pc:docMk/>
            <pc:sldMk cId="50817288" sldId="2076137775"/>
            <ac:cxnSpMk id="24" creationId="{89F58D9C-7B85-4EA1-9E49-90C4E898634A}"/>
          </ac:cxnSpMkLst>
        </pc:cxnChg>
        <pc:cxnChg chg="mod">
          <ac:chgData name="Edwin van Wijk" userId="b57533ae3ce3bd52" providerId="LiveId" clId="{385E3542-14D0-447F-98DD-ED848084B2FB}" dt="2021-03-12T12:10:00.970" v="933" actId="14100"/>
          <ac:cxnSpMkLst>
            <pc:docMk/>
            <pc:sldMk cId="50817288" sldId="2076137775"/>
            <ac:cxnSpMk id="25" creationId="{D3E1A663-47E9-4AEB-85B2-47D991007D1A}"/>
          </ac:cxnSpMkLst>
        </pc:cxnChg>
        <pc:cxnChg chg="del">
          <ac:chgData name="Edwin van Wijk" userId="b57533ae3ce3bd52" providerId="LiveId" clId="{385E3542-14D0-447F-98DD-ED848084B2FB}" dt="2021-03-12T12:09:52.020" v="931" actId="478"/>
          <ac:cxnSpMkLst>
            <pc:docMk/>
            <pc:sldMk cId="50817288" sldId="2076137775"/>
            <ac:cxnSpMk id="26" creationId="{D401912A-5E0E-4B9B-BCD4-DCE04E030389}"/>
          </ac:cxnSpMkLst>
        </pc:cxnChg>
      </pc:sldChg>
      <pc:sldChg chg="delSp add">
        <pc:chgData name="Edwin van Wijk" userId="b57533ae3ce3bd52" providerId="LiveId" clId="{385E3542-14D0-447F-98DD-ED848084B2FB}" dt="2021-03-12T12:10:09.605" v="935" actId="478"/>
        <pc:sldMkLst>
          <pc:docMk/>
          <pc:sldMk cId="510337653" sldId="2076137776"/>
        </pc:sldMkLst>
        <pc:spChg chg="del">
          <ac:chgData name="Edwin van Wijk" userId="b57533ae3ce3bd52" providerId="LiveId" clId="{385E3542-14D0-447F-98DD-ED848084B2FB}" dt="2021-03-12T12:10:09.605" v="935" actId="478"/>
          <ac:spMkLst>
            <pc:docMk/>
            <pc:sldMk cId="510337653" sldId="2076137776"/>
            <ac:spMk id="3" creationId="{13B97034-D640-4FAB-B1EA-6878C1C5AB77}"/>
          </ac:spMkLst>
        </pc:spChg>
        <pc:spChg chg="del">
          <ac:chgData name="Edwin van Wijk" userId="b57533ae3ce3bd52" providerId="LiveId" clId="{385E3542-14D0-447F-98DD-ED848084B2FB}" dt="2021-03-12T12:10:09.605" v="935" actId="478"/>
          <ac:spMkLst>
            <pc:docMk/>
            <pc:sldMk cId="510337653" sldId="2076137776"/>
            <ac:spMk id="30" creationId="{8C8F9B22-4CEA-4CAE-A225-02E78CDB02EF}"/>
          </ac:spMkLst>
        </pc:spChg>
        <pc:spChg chg="del">
          <ac:chgData name="Edwin van Wijk" userId="b57533ae3ce3bd52" providerId="LiveId" clId="{385E3542-14D0-447F-98DD-ED848084B2FB}" dt="2021-03-12T12:10:09.605" v="935" actId="478"/>
          <ac:spMkLst>
            <pc:docMk/>
            <pc:sldMk cId="510337653" sldId="2076137776"/>
            <ac:spMk id="33" creationId="{00AE318D-3A42-4D24-96CD-57734B5112F0}"/>
          </ac:spMkLst>
        </pc:spChg>
        <pc:spChg chg="del">
          <ac:chgData name="Edwin van Wijk" userId="b57533ae3ce3bd52" providerId="LiveId" clId="{385E3542-14D0-447F-98DD-ED848084B2FB}" dt="2021-03-12T12:10:09.605" v="935" actId="478"/>
          <ac:spMkLst>
            <pc:docMk/>
            <pc:sldMk cId="510337653" sldId="2076137776"/>
            <ac:spMk id="41" creationId="{C8A9C9E3-E4AC-4BB3-A049-5E19A1B05370}"/>
          </ac:spMkLst>
        </pc:spChg>
        <pc:spChg chg="del">
          <ac:chgData name="Edwin van Wijk" userId="b57533ae3ce3bd52" providerId="LiveId" clId="{385E3542-14D0-447F-98DD-ED848084B2FB}" dt="2021-03-12T12:10:09.605" v="935" actId="478"/>
          <ac:spMkLst>
            <pc:docMk/>
            <pc:sldMk cId="510337653" sldId="2076137776"/>
            <ac:spMk id="42" creationId="{CC46EF9F-ECB1-4DFC-B8A5-888D9A80DD03}"/>
          </ac:spMkLst>
        </pc:spChg>
        <pc:picChg chg="del">
          <ac:chgData name="Edwin van Wijk" userId="b57533ae3ce3bd52" providerId="LiveId" clId="{385E3542-14D0-447F-98DD-ED848084B2FB}" dt="2021-03-12T12:10:09.605" v="935" actId="478"/>
          <ac:picMkLst>
            <pc:docMk/>
            <pc:sldMk cId="510337653" sldId="2076137776"/>
            <ac:picMk id="7" creationId="{BA4FE5B3-170F-4B74-B386-94B37B25D7A9}"/>
          </ac:picMkLst>
        </pc:picChg>
        <pc:picChg chg="del">
          <ac:chgData name="Edwin van Wijk" userId="b57533ae3ce3bd52" providerId="LiveId" clId="{385E3542-14D0-447F-98DD-ED848084B2FB}" dt="2021-03-12T12:10:09.605" v="935" actId="478"/>
          <ac:picMkLst>
            <pc:docMk/>
            <pc:sldMk cId="510337653" sldId="2076137776"/>
            <ac:picMk id="8" creationId="{382AE4C4-B8EF-458B-B27F-00152EC17745}"/>
          </ac:picMkLst>
        </pc:picChg>
        <pc:picChg chg="del">
          <ac:chgData name="Edwin van Wijk" userId="b57533ae3ce3bd52" providerId="LiveId" clId="{385E3542-14D0-447F-98DD-ED848084B2FB}" dt="2021-03-12T12:10:09.605" v="935" actId="478"/>
          <ac:picMkLst>
            <pc:docMk/>
            <pc:sldMk cId="510337653" sldId="2076137776"/>
            <ac:picMk id="53" creationId="{8CF102F8-C4B8-4333-9725-F52F4665B7E3}"/>
          </ac:picMkLst>
        </pc:picChg>
        <pc:picChg chg="del">
          <ac:chgData name="Edwin van Wijk" userId="b57533ae3ce3bd52" providerId="LiveId" clId="{385E3542-14D0-447F-98DD-ED848084B2FB}" dt="2021-03-12T12:10:09.605" v="935" actId="478"/>
          <ac:picMkLst>
            <pc:docMk/>
            <pc:sldMk cId="510337653" sldId="2076137776"/>
            <ac:picMk id="73" creationId="{9D9E7975-8A4E-4631-93B9-5C90FDF62825}"/>
          </ac:picMkLst>
        </pc:picChg>
        <pc:picChg chg="del">
          <ac:chgData name="Edwin van Wijk" userId="b57533ae3ce3bd52" providerId="LiveId" clId="{385E3542-14D0-447F-98DD-ED848084B2FB}" dt="2021-03-12T12:10:09.605" v="935" actId="478"/>
          <ac:picMkLst>
            <pc:docMk/>
            <pc:sldMk cId="510337653" sldId="2076137776"/>
            <ac:picMk id="1028" creationId="{EACC36A8-9005-4F6F-BFAE-21C26F532A84}"/>
          </ac:picMkLst>
        </pc:picChg>
        <pc:cxnChg chg="del">
          <ac:chgData name="Edwin van Wijk" userId="b57533ae3ce3bd52" providerId="LiveId" clId="{385E3542-14D0-447F-98DD-ED848084B2FB}" dt="2021-03-12T12:10:09.605" v="935" actId="478"/>
          <ac:cxnSpMkLst>
            <pc:docMk/>
            <pc:sldMk cId="510337653" sldId="2076137776"/>
            <ac:cxnSpMk id="23" creationId="{CD95313A-8D5F-4AFB-8436-728A50E305BA}"/>
          </ac:cxnSpMkLst>
        </pc:cxnChg>
        <pc:cxnChg chg="del">
          <ac:chgData name="Edwin van Wijk" userId="b57533ae3ce3bd52" providerId="LiveId" clId="{385E3542-14D0-447F-98DD-ED848084B2FB}" dt="2021-03-12T12:10:09.605" v="935" actId="478"/>
          <ac:cxnSpMkLst>
            <pc:docMk/>
            <pc:sldMk cId="510337653" sldId="2076137776"/>
            <ac:cxnSpMk id="25" creationId="{D3E1A663-47E9-4AEB-85B2-47D991007D1A}"/>
          </ac:cxnSpMkLst>
        </pc:cxnChg>
        <pc:cxnChg chg="del">
          <ac:chgData name="Edwin van Wijk" userId="b57533ae3ce3bd52" providerId="LiveId" clId="{385E3542-14D0-447F-98DD-ED848084B2FB}" dt="2021-03-12T12:10:09.605" v="935" actId="478"/>
          <ac:cxnSpMkLst>
            <pc:docMk/>
            <pc:sldMk cId="510337653" sldId="2076137776"/>
            <ac:cxnSpMk id="27" creationId="{875D27C8-896E-4D67-8614-3A2EB1D099F5}"/>
          </ac:cxnSpMkLst>
        </pc:cxnChg>
        <pc:cxnChg chg="del">
          <ac:chgData name="Edwin van Wijk" userId="b57533ae3ce3bd52" providerId="LiveId" clId="{385E3542-14D0-447F-98DD-ED848084B2FB}" dt="2021-03-12T12:10:09.605" v="935" actId="478"/>
          <ac:cxnSpMkLst>
            <pc:docMk/>
            <pc:sldMk cId="510337653" sldId="2076137776"/>
            <ac:cxnSpMk id="28" creationId="{96700521-F2FA-4521-B2BF-62D98C918336}"/>
          </ac:cxnSpMkLst>
        </pc:cxnChg>
      </pc:sldChg>
      <pc:sldChg chg="delSp modSp add mod">
        <pc:chgData name="Edwin van Wijk" userId="b57533ae3ce3bd52" providerId="LiveId" clId="{385E3542-14D0-447F-98DD-ED848084B2FB}" dt="2021-03-12T12:10:15.300" v="937" actId="478"/>
        <pc:sldMkLst>
          <pc:docMk/>
          <pc:sldMk cId="4222695121" sldId="2076137777"/>
        </pc:sldMkLst>
        <pc:spChg chg="del">
          <ac:chgData name="Edwin van Wijk" userId="b57533ae3ce3bd52" providerId="LiveId" clId="{385E3542-14D0-447F-98DD-ED848084B2FB}" dt="2021-03-12T12:10:15.300" v="937" actId="478"/>
          <ac:spMkLst>
            <pc:docMk/>
            <pc:sldMk cId="4222695121" sldId="2076137777"/>
            <ac:spMk id="88" creationId="{3524887B-3B85-40BA-BD54-756DE487477D}"/>
          </ac:spMkLst>
        </pc:spChg>
        <pc:cxnChg chg="del mod">
          <ac:chgData name="Edwin van Wijk" userId="b57533ae3ce3bd52" providerId="LiveId" clId="{385E3542-14D0-447F-98DD-ED848084B2FB}" dt="2021-03-12T12:10:15.300" v="937" actId="478"/>
          <ac:cxnSpMkLst>
            <pc:docMk/>
            <pc:sldMk cId="4222695121" sldId="2076137777"/>
            <ac:cxnSpMk id="67" creationId="{C41A410F-72FD-4290-B8DE-636B31274D76}"/>
          </ac:cxnSpMkLst>
        </pc:cxnChg>
        <pc:cxnChg chg="del">
          <ac:chgData name="Edwin van Wijk" userId="b57533ae3ce3bd52" providerId="LiveId" clId="{385E3542-14D0-447F-98DD-ED848084B2FB}" dt="2021-03-12T12:10:15.300" v="937" actId="478"/>
          <ac:cxnSpMkLst>
            <pc:docMk/>
            <pc:sldMk cId="4222695121" sldId="2076137777"/>
            <ac:cxnSpMk id="74" creationId="{D8E576A5-3586-449E-8858-DBC0B1CB5DAD}"/>
          </ac:cxnSpMkLst>
        </pc:cxnChg>
        <pc:cxnChg chg="del">
          <ac:chgData name="Edwin van Wijk" userId="b57533ae3ce3bd52" providerId="LiveId" clId="{385E3542-14D0-447F-98DD-ED848084B2FB}" dt="2021-03-12T12:10:15.300" v="937" actId="478"/>
          <ac:cxnSpMkLst>
            <pc:docMk/>
            <pc:sldMk cId="4222695121" sldId="2076137777"/>
            <ac:cxnSpMk id="85" creationId="{D19F92F4-F3FE-433F-8C55-178C4B7D67ED}"/>
          </ac:cxnSpMkLst>
        </pc:cxnChg>
      </pc:sldChg>
    </pc:docChg>
  </pc:docChgLst>
  <pc:docChgLst>
    <pc:chgData name="Edwin van Wijk" userId="b57533ae3ce3bd52" providerId="LiveId" clId="{5797198A-7A9D-479D-A5E6-325124CB76CF}"/>
    <pc:docChg chg="modShowInfo">
      <pc:chgData name="Edwin van Wijk" userId="b57533ae3ce3bd52" providerId="LiveId" clId="{5797198A-7A9D-479D-A5E6-325124CB76CF}" dt="2020-10-28T07:59:22.439" v="1" actId="2744"/>
      <pc:docMkLst>
        <pc:docMk/>
      </pc:docMkLst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89594637-A3CC-4652-9B90-35AB7373D25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D557059-6594-4B57-A484-2830965875C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32B83F-F844-4C18-98E8-7C33F4B39DE0}" type="datetimeFigureOut">
              <a:rPr lang="nl-NL" smtClean="0"/>
              <a:t>13-03-2025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20DCB52-8F1D-4362-8B41-F61F774D56F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73637DC-371B-45AA-8745-1A61A278CD0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F98C19-4A9E-4352-9074-F1483ACD97C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350915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tiff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svg>
</file>

<file path=ppt/media/image71.png>
</file>

<file path=ppt/media/image72.svg>
</file>

<file path=ppt/media/image73.png>
</file>

<file path=ppt/media/image74.svg>
</file>

<file path=ppt/media/image75.png>
</file>

<file path=ppt/media/image76.svg>
</file>

<file path=ppt/media/image77.png>
</file>

<file path=ppt/media/image78.svg>
</file>

<file path=ppt/media/image79.png>
</file>

<file path=ppt/media/image8.png>
</file>

<file path=ppt/media/image80.svg>
</file>

<file path=ppt/media/image81.png>
</file>

<file path=ppt/media/image82.png>
</file>

<file path=ppt/media/image83.png>
</file>

<file path=ppt/media/image84.png>
</file>

<file path=ppt/media/image85.png>
</file>

<file path=ppt/media/image86.svg>
</file>

<file path=ppt/media/image87.png>
</file>

<file path=ppt/media/image88.svg>
</file>

<file path=ppt/media/image89.png>
</file>

<file path=ppt/media/image9.png>
</file>

<file path=ppt/media/image90.svg>
</file>

<file path=ppt/media/image91.png>
</file>

<file path=ppt/media/image92.svg>
</file>

<file path=ppt/media/image93.png>
</file>

<file path=ppt/media/image94.png>
</file>

<file path=ppt/media/image95.jpeg>
</file>

<file path=ppt/media/image96.png>
</file>

<file path=ppt/media/image9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396D34-C2B8-41FF-AE69-48AE3B3D8E8B}" type="datetimeFigureOut">
              <a:rPr lang="nl-NL" smtClean="0"/>
              <a:t>13-03-2025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70B036-1422-4C36-8158-C30E1C0769E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8229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70B036-1422-4C36-8158-C30E1C0769EB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942346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70B036-1422-4C36-8158-C30E1C0769EB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252924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So, how do you get that magical sidecar that does all these things?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Well, on k8s, that’s as simple as decorating your deployment with a few annotations (2 required, enabled, app-id, but there is more)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Dapr will inject a sidecar into your Pod, and your app has the same API you had on your laptop during the development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In a standalone mode (or self-hosted as it is sometimes called) you use the “</a:t>
            </a:r>
            <a:r>
              <a:rPr lang="en-US" err="1"/>
              <a:t>dapr</a:t>
            </a:r>
            <a:r>
              <a:rPr lang="en-US"/>
              <a:t> run” command with a few flags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Whether this is Java, C#, Go, Python or compiled executable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9580C0-206E-3042-993A-50E6ACAAE1B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3986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B38B7A-8725-4956-B3BD-FBC8499B11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13356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3356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1152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70B036-1422-4C36-8158-C30E1C0769EB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655407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B38B7A-8725-4956-B3BD-FBC8499B11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13356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3356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57384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25ED9E-88FE-5ACD-F0E5-9071EEC6C8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B1E383-39BF-18B8-09EC-318736FC01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6FAC3F-7487-1FDA-BD20-B41E3F3A14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FE4B99-55BF-2B2E-B76C-29897E6378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B38B7A-8725-4956-B3BD-FBC8499B11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13356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3356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90551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It’s important to note that </a:t>
            </a:r>
            <a:r>
              <a:rPr lang="en-US" err="1"/>
              <a:t>Dapr</a:t>
            </a:r>
            <a:r>
              <a:rPr lang="en-US"/>
              <a:t> uses a sidecar architecture. So this means that your application code does not have to include any </a:t>
            </a:r>
            <a:r>
              <a:rPr lang="en-US" err="1"/>
              <a:t>Dapr</a:t>
            </a:r>
            <a:r>
              <a:rPr lang="en-US"/>
              <a:t> code or library.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Instead, the </a:t>
            </a:r>
            <a:r>
              <a:rPr lang="en-US" err="1"/>
              <a:t>Dapr</a:t>
            </a:r>
            <a:r>
              <a:rPr lang="en-US"/>
              <a:t> runtime runs alongside your application, either as a separate process or as a container. And you communicate with the runtime through the API.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For production scenario’s, it’s recommended to use Kubernetes as a host. In that case your application container and the </a:t>
            </a:r>
            <a:r>
              <a:rPr lang="en-US" err="1"/>
              <a:t>Dapr</a:t>
            </a:r>
            <a:r>
              <a:rPr lang="en-US"/>
              <a:t> sidecar container would run together in a single pod. </a:t>
            </a:r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970B036-1422-4C36-8158-C30E1C0769EB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srgbClr val="13356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srgbClr val="13356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3790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970B036-1422-4C36-8158-C30E1C0769EB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srgbClr val="13356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srgbClr val="13356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83028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733250-7360-50ED-9A1B-EF6DB603F2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63C6F6-DC12-2350-60E4-50DBAC7852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C3AF6C-03A9-CEBA-F61A-127008DBC6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E7B76A-C368-922B-37AE-DCFD706CA0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970B036-1422-4C36-8158-C30E1C0769EB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srgbClr val="13356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srgbClr val="13356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90603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D26AA5-7052-19AA-D5C5-40469ECD1F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977AB5-3E5B-D8A6-3C06-F0782A46F2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3C954F-7405-F6FD-2414-188C19FA62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1A71CB-7362-3046-0DB6-F4CBC515CA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970B036-1422-4C36-8158-C30E1C0769EB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srgbClr val="13356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srgbClr val="13356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53105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EDB64E-914E-2048-556C-6A1C09183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F68E53-FCE4-AF64-6255-C3636902EE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477771-ECEF-9D46-4CC5-4069154206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015BA-64F7-58EA-BCD7-EC3206F8EC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970B036-1422-4C36-8158-C30E1C0769EB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srgbClr val="13356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srgbClr val="13356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769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71307B-333B-4591-8BC7-DC50216CB4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4000" y="993600"/>
            <a:ext cx="7236000" cy="1790700"/>
          </a:xfrm>
        </p:spPr>
        <p:txBody>
          <a:bodyPr anchor="t" anchorCtr="0"/>
          <a:lstStyle>
            <a:lvl1pPr algn="l">
              <a:defRPr sz="3525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E0477F3-851B-4CC7-8C61-61E6ABC6C3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000" y="2784300"/>
            <a:ext cx="7236000" cy="1159050"/>
          </a:xfrm>
        </p:spPr>
        <p:txBody>
          <a:bodyPr/>
          <a:lstStyle>
            <a:lvl1pPr marL="0" indent="0" algn="l">
              <a:lnSpc>
                <a:spcPct val="105000"/>
              </a:lnSpc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50B04124-1E68-4203-A398-300DE8A9B0B3}"/>
              </a:ext>
            </a:extLst>
          </p:cNvPr>
          <p:cNvGrpSpPr/>
          <p:nvPr userDrawn="1"/>
        </p:nvGrpSpPr>
        <p:grpSpPr>
          <a:xfrm>
            <a:off x="-1629624" y="114472"/>
            <a:ext cx="1534832" cy="1601352"/>
            <a:chOff x="-2172832" y="1897500"/>
            <a:chExt cx="2046443" cy="2135136"/>
          </a:xfrm>
        </p:grpSpPr>
        <p:sp>
          <p:nvSpPr>
            <p:cNvPr id="16" name="Toelichting 2">
              <a:extLst>
                <a:ext uri="{FF2B5EF4-FFF2-40B4-BE49-F238E27FC236}">
                  <a16:creationId xmlns:a16="http://schemas.microsoft.com/office/drawing/2014/main" id="{EF5FCD81-6E8D-44ED-B3BB-3D7A2722A3CE}"/>
                </a:ext>
              </a:extLst>
            </p:cNvPr>
            <p:cNvSpPr txBox="1"/>
            <p:nvPr userDrawn="1"/>
          </p:nvSpPr>
          <p:spPr>
            <a:xfrm>
              <a:off x="-2172832" y="1897500"/>
              <a:ext cx="2046443" cy="184666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nl-NL" sz="750" b="1" baseline="0" noProof="1">
                  <a:solidFill>
                    <a:schemeClr val="accent2"/>
                  </a:solidFill>
                  <a:latin typeface="+mn-lt"/>
                  <a:cs typeface="Arial" panose="020B0604020202020204" pitchFamily="34" charset="0"/>
                </a:rPr>
                <a:t>Nieuwe dia</a:t>
              </a:r>
              <a:endParaRPr lang="nl-NL" sz="750" baseline="0" noProof="1">
                <a:solidFill>
                  <a:schemeClr val="accent2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r>
                <a:rPr lang="nl-NL" sz="75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Klik op de </a:t>
              </a:r>
              <a:r>
                <a:rPr lang="nl-NL" sz="750" b="1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Start</a:t>
              </a:r>
              <a:r>
                <a:rPr lang="nl-NL" sz="75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-tab </a:t>
              </a:r>
              <a:r>
                <a:rPr lang="nl-NL" sz="750" u="sng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op het tekstje onder </a:t>
              </a:r>
              <a:r>
                <a:rPr lang="nl-NL" sz="75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het pictogram </a:t>
              </a:r>
              <a:r>
                <a:rPr lang="nl-NL" sz="750" b="1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Nieuwe dia</a:t>
              </a:r>
              <a:r>
                <a:rPr lang="nl-NL" sz="75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:</a:t>
              </a: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r>
                <a:rPr lang="nl-NL" sz="750" b="1" baseline="0" noProof="1">
                  <a:solidFill>
                    <a:schemeClr val="accent2"/>
                  </a:solidFill>
                  <a:latin typeface="+mn-lt"/>
                  <a:cs typeface="Arial" panose="020B0604020202020204" pitchFamily="34" charset="0"/>
                </a:rPr>
                <a:t>Andere indeling voor huidige dia</a:t>
              </a:r>
            </a:p>
            <a:p>
              <a:pPr>
                <a:lnSpc>
                  <a:spcPct val="100000"/>
                </a:lnSpc>
              </a:pPr>
              <a:r>
                <a:rPr lang="nl-NL" sz="750" b="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Klik op de </a:t>
              </a:r>
              <a:r>
                <a:rPr lang="nl-NL" sz="750" b="1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Start</a:t>
              </a:r>
              <a:r>
                <a:rPr lang="nl-NL" sz="750" b="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-tab op Indeling:</a:t>
              </a:r>
            </a:p>
          </p:txBody>
        </p:sp>
        <p:pic>
          <p:nvPicPr>
            <p:cNvPr id="17" name="Afbeelding 16">
              <a:extLst>
                <a:ext uri="{FF2B5EF4-FFF2-40B4-BE49-F238E27FC236}">
                  <a16:creationId xmlns:a16="http://schemas.microsoft.com/office/drawing/2014/main" id="{EC14DE48-4F0E-43EC-B736-6BEEB06E652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-1720819" y="2405204"/>
              <a:ext cx="514350" cy="762000"/>
            </a:xfrm>
            <a:prstGeom prst="rect">
              <a:avLst/>
            </a:prstGeom>
          </p:spPr>
        </p:pic>
        <p:sp>
          <p:nvSpPr>
            <p:cNvPr id="18" name="Pijl: links 17">
              <a:extLst>
                <a:ext uri="{FF2B5EF4-FFF2-40B4-BE49-F238E27FC236}">
                  <a16:creationId xmlns:a16="http://schemas.microsoft.com/office/drawing/2014/main" id="{BEFD3151-502C-4722-9080-A1720BC9EAF8}"/>
                </a:ext>
              </a:extLst>
            </p:cNvPr>
            <p:cNvSpPr/>
            <p:nvPr userDrawn="1"/>
          </p:nvSpPr>
          <p:spPr>
            <a:xfrm>
              <a:off x="-1249266" y="2906162"/>
              <a:ext cx="514350" cy="181070"/>
            </a:xfrm>
            <a:prstGeom prst="lef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nl-NL" sz="1013">
                <a:solidFill>
                  <a:schemeClr val="tx1"/>
                </a:solidFill>
              </a:endParaRPr>
            </a:p>
          </p:txBody>
        </p:sp>
        <p:pic>
          <p:nvPicPr>
            <p:cNvPr id="19" name="Afbeelding 18">
              <a:extLst>
                <a:ext uri="{FF2B5EF4-FFF2-40B4-BE49-F238E27FC236}">
                  <a16:creationId xmlns:a16="http://schemas.microsoft.com/office/drawing/2014/main" id="{24130D00-8AA9-4DA1-8F00-36B2187743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1730279" y="3784986"/>
              <a:ext cx="962025" cy="247650"/>
            </a:xfrm>
            <a:prstGeom prst="rect">
              <a:avLst/>
            </a:prstGeom>
          </p:spPr>
        </p:pic>
      </p:grpSp>
      <p:pic>
        <p:nvPicPr>
          <p:cNvPr id="6" name="Afbeelding 5">
            <a:extLst>
              <a:ext uri="{FF2B5EF4-FFF2-40B4-BE49-F238E27FC236}">
                <a16:creationId xmlns:a16="http://schemas.microsoft.com/office/drawing/2014/main" id="{C837B75C-F199-4271-B6BD-AF8B451AE84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1515324" y="3400840"/>
            <a:ext cx="1370516" cy="800301"/>
          </a:xfrm>
          <a:prstGeom prst="rect">
            <a:avLst/>
          </a:prstGeom>
        </p:spPr>
      </p:pic>
      <p:sp>
        <p:nvSpPr>
          <p:cNvPr id="14" name="Toelichting 2">
            <a:extLst>
              <a:ext uri="{FF2B5EF4-FFF2-40B4-BE49-F238E27FC236}">
                <a16:creationId xmlns:a16="http://schemas.microsoft.com/office/drawing/2014/main" id="{D5AA82F1-8152-40F5-9057-E87AE0364625}"/>
              </a:ext>
            </a:extLst>
          </p:cNvPr>
          <p:cNvSpPr txBox="1"/>
          <p:nvPr userDrawn="1"/>
        </p:nvSpPr>
        <p:spPr>
          <a:xfrm>
            <a:off x="-1629624" y="1875186"/>
            <a:ext cx="1606336" cy="32316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nl-NL" sz="750" b="1" baseline="0" noProof="1">
                <a:solidFill>
                  <a:schemeClr val="accent2"/>
                </a:solidFill>
                <a:latin typeface="+mn-lt"/>
                <a:cs typeface="Arial" panose="020B0604020202020204" pitchFamily="34" charset="0"/>
              </a:rPr>
              <a:t>Licht of donker</a:t>
            </a:r>
          </a:p>
          <a:p>
            <a:pPr>
              <a:lnSpc>
                <a:spcPct val="100000"/>
              </a:lnSpc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Deze template bevat twee ontwerpen: één met voornamelijk witte en één met voornamelijk donkergrijze achtergronden.</a:t>
            </a:r>
          </a:p>
          <a:p>
            <a:pPr>
              <a:lnSpc>
                <a:spcPct val="100000"/>
              </a:lnSpc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 de ruimte waar je presenteert kun je kiezen welke van de twee het prettigst is. Je kiest één van de twee ontwerpen als volgt:</a:t>
            </a: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op tab </a:t>
            </a:r>
            <a:r>
              <a:rPr lang="nl-NL" sz="75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Ontwerpen</a:t>
            </a: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Uiterst links staan de twee ontwerpen van InfoSupport:</a:t>
            </a: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op het gewenste ontwerp.</a:t>
            </a: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Alle dia’s in je presentatie worden omgezet naar dat ontwerp.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nl-NL" sz="750" b="0" i="1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nl-NL" sz="750" b="0" i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Let op: eventueel handmatig opgemaakte dia’s worden </a:t>
            </a:r>
            <a:r>
              <a:rPr lang="nl-NL" sz="750" b="0" i="1" u="sng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niet</a:t>
            </a:r>
            <a:r>
              <a:rPr lang="nl-NL" sz="750" b="0" i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omgezet.</a:t>
            </a:r>
          </a:p>
        </p:txBody>
      </p:sp>
    </p:spTree>
    <p:extLst>
      <p:ext uri="{BB962C8B-B14F-4D97-AF65-F5344CB8AC3E}">
        <p14:creationId xmlns:p14="http://schemas.microsoft.com/office/powerpoint/2010/main" val="1918247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met donkere f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jdelijke aanduiding voor afbeelding 21">
            <a:extLst>
              <a:ext uri="{FF2B5EF4-FFF2-40B4-BE49-F238E27FC236}">
                <a16:creationId xmlns:a16="http://schemas.microsoft.com/office/drawing/2014/main" id="{128520C4-8B76-4C22-9A16-F93551D3C16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066000 h 6858000"/>
              <a:gd name="connsiteX3" fmla="*/ 11400000 w 12192000"/>
              <a:gd name="connsiteY3" fmla="*/ 6858000 h 6858000"/>
              <a:gd name="connsiteX4" fmla="*/ 0 w 1219200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066000"/>
                </a:lnTo>
                <a:lnTo>
                  <a:pt x="11400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5F5F5F"/>
          </a:solidFill>
        </p:spPr>
        <p:txBody>
          <a:bodyPr wrap="square">
            <a:noAutofit/>
          </a:bodyPr>
          <a:lstStyle>
            <a:lvl1pPr marL="0" indent="0" algn="ctr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571307B-333B-4591-8BC7-DC50216CB4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4000" y="993600"/>
            <a:ext cx="7236000" cy="1399200"/>
          </a:xfrm>
        </p:spPr>
        <p:txBody>
          <a:bodyPr anchor="t" anchorCtr="0"/>
          <a:lstStyle>
            <a:lvl1pPr algn="l">
              <a:defRPr sz="3525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E0477F3-851B-4CC7-8C61-61E6ABC6C3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000" y="2784300"/>
            <a:ext cx="7236000" cy="1159050"/>
          </a:xfrm>
        </p:spPr>
        <p:txBody>
          <a:bodyPr/>
          <a:lstStyle>
            <a:lvl1pPr marL="0" indent="0" algn="l">
              <a:lnSpc>
                <a:spcPct val="105000"/>
              </a:lnSpc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24" name="Toelichting 2">
            <a:extLst>
              <a:ext uri="{FF2B5EF4-FFF2-40B4-BE49-F238E27FC236}">
                <a16:creationId xmlns:a16="http://schemas.microsoft.com/office/drawing/2014/main" id="{A25424A8-6ADE-4C80-B106-497161FBD436}"/>
              </a:ext>
            </a:extLst>
          </p:cNvPr>
          <p:cNvSpPr txBox="1"/>
          <p:nvPr userDrawn="1"/>
        </p:nvSpPr>
        <p:spPr>
          <a:xfrm>
            <a:off x="9268929" y="2401344"/>
            <a:ext cx="1523257" cy="26675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nl-NL" sz="788" b="1" baseline="0" noProof="1">
                <a:solidFill>
                  <a:schemeClr val="tx2"/>
                </a:solidFill>
                <a:latin typeface="+mn-lt"/>
                <a:cs typeface="Arial" panose="020B0604020202020204" pitchFamily="34" charset="0"/>
              </a:rPr>
              <a:t>Foto instellen</a:t>
            </a:r>
          </a:p>
          <a:p>
            <a:pPr>
              <a:lnSpc>
                <a:spcPct val="100000"/>
              </a:lnSpc>
            </a:pPr>
            <a:r>
              <a:rPr lang="nl-NL" sz="788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Het fotokader wordt altijd vanuit het midden van de gekozen foto gevuld. </a:t>
            </a:r>
          </a:p>
          <a:p>
            <a:pPr>
              <a:lnSpc>
                <a:spcPct val="100000"/>
              </a:lnSpc>
            </a:pPr>
            <a:endParaRPr lang="nl-NL" sz="788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Als je een ander gedeelte van de foto wilt zien, gebruik je de functie ‘bijsnijden’:</a:t>
            </a:r>
          </a:p>
          <a:p>
            <a:pPr marL="150524" indent="-150524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Selecteer de foto op de dia; het kader wordt vierkant weergegeven</a:t>
            </a:r>
          </a:p>
          <a:p>
            <a:pPr marL="150524" indent="-150524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 tab </a:t>
            </a:r>
            <a:r>
              <a:rPr lang="nl-NL" sz="788" b="1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Hulpmiddelen voor tekenen / Opmaak</a:t>
            </a: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: klik op </a:t>
            </a:r>
            <a:r>
              <a:rPr lang="nl-NL" sz="788" b="1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Bijsnijden</a:t>
            </a: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</a:t>
            </a:r>
          </a:p>
          <a:p>
            <a:pPr marL="150524" indent="-150524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Nu kun je de foto bewegen en daarmee het gewenste deel in beeld schuiven. Ook kun je de foto vergroten/verkleinen door met de greepjes in de hoeken te slepen.</a:t>
            </a:r>
          </a:p>
          <a:p>
            <a:pPr marL="150524" indent="-150524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naast het kader om de bijsnijden-functie te verlaten.</a:t>
            </a:r>
          </a:p>
        </p:txBody>
      </p:sp>
      <p:sp>
        <p:nvSpPr>
          <p:cNvPr id="25" name="Toelichting 2">
            <a:extLst>
              <a:ext uri="{FF2B5EF4-FFF2-40B4-BE49-F238E27FC236}">
                <a16:creationId xmlns:a16="http://schemas.microsoft.com/office/drawing/2014/main" id="{BA9CD39E-B253-4330-9459-D93654698BBF}"/>
              </a:ext>
            </a:extLst>
          </p:cNvPr>
          <p:cNvSpPr txBox="1"/>
          <p:nvPr userDrawn="1"/>
        </p:nvSpPr>
        <p:spPr>
          <a:xfrm>
            <a:off x="9268929" y="0"/>
            <a:ext cx="1523257" cy="23037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nl-NL" sz="788" b="1" baseline="0" noProof="1">
                <a:solidFill>
                  <a:schemeClr val="tx2"/>
                </a:solidFill>
                <a:latin typeface="+mn-lt"/>
                <a:cs typeface="Arial" panose="020B0604020202020204" pitchFamily="34" charset="0"/>
              </a:rPr>
              <a:t>Dia herstellen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Als de elementen niet (meer) op de juiste manier (over elkaar) liggen kun je de dia-indeling herstellen:</a:t>
            </a:r>
          </a:p>
          <a:p>
            <a:pPr marL="150524" indent="-150524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 tab </a:t>
            </a:r>
            <a:r>
              <a:rPr lang="nl-NL" sz="788" b="1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</a:t>
            </a: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:</a:t>
            </a:r>
            <a:r>
              <a:rPr lang="nl-NL" sz="788" b="1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op </a:t>
            </a:r>
            <a:r>
              <a:rPr lang="nl-NL" sz="788" b="1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Opnieuw instellen</a:t>
            </a: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nl-NL" sz="788" b="0" i="0" u="none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Helaas moet je hierna eventuele ‘bijsnijdingen’ opnieuw instellen.</a:t>
            </a:r>
          </a:p>
          <a:p>
            <a:pPr marL="0" marR="0" lvl="0" indent="0" algn="l" defTabSz="802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Je kunt dit voorkomen door de bijsnijdingen eerst te verwijderen: </a:t>
            </a:r>
          </a:p>
          <a:p>
            <a:pPr marL="150524" marR="0" lvl="0" indent="-150524" algn="l" defTabSz="802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Selecteer de foto. </a:t>
            </a:r>
          </a:p>
          <a:p>
            <a:pPr marL="150524" marR="0" lvl="0" indent="-150524" algn="l" defTabSz="802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 tab </a:t>
            </a:r>
            <a:r>
              <a:rPr lang="nl-NL" sz="788" b="1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Hulpmiddelen voor tekenen / Opmaak</a:t>
            </a: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: klik op </a:t>
            </a:r>
            <a:r>
              <a:rPr lang="nl-NL" sz="788" b="1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Afbeeldingen comprimeren</a:t>
            </a: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en selecteer </a:t>
            </a:r>
            <a:r>
              <a:rPr lang="nl-NL" sz="788" b="1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Bijgesneden gebieden van afbeeldingen verwijderen</a:t>
            </a:r>
            <a:r>
              <a:rPr lang="nl-NL" sz="788" b="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</a:t>
            </a:r>
          </a:p>
        </p:txBody>
      </p:sp>
      <p:grpSp>
        <p:nvGrpSpPr>
          <p:cNvPr id="28" name="Groep 27">
            <a:extLst>
              <a:ext uri="{FF2B5EF4-FFF2-40B4-BE49-F238E27FC236}">
                <a16:creationId xmlns:a16="http://schemas.microsoft.com/office/drawing/2014/main" id="{32BD0861-2791-419F-BCA1-D4601FCA4B85}"/>
              </a:ext>
            </a:extLst>
          </p:cNvPr>
          <p:cNvGrpSpPr/>
          <p:nvPr userDrawn="1"/>
        </p:nvGrpSpPr>
        <p:grpSpPr>
          <a:xfrm>
            <a:off x="-1629624" y="114472"/>
            <a:ext cx="1534832" cy="1601352"/>
            <a:chOff x="-2172832" y="1897500"/>
            <a:chExt cx="2046443" cy="2135136"/>
          </a:xfrm>
        </p:grpSpPr>
        <p:sp>
          <p:nvSpPr>
            <p:cNvPr id="29" name="Toelichting 2">
              <a:extLst>
                <a:ext uri="{FF2B5EF4-FFF2-40B4-BE49-F238E27FC236}">
                  <a16:creationId xmlns:a16="http://schemas.microsoft.com/office/drawing/2014/main" id="{BE99F4A9-BFCA-4F5F-952E-85C3599F3E71}"/>
                </a:ext>
              </a:extLst>
            </p:cNvPr>
            <p:cNvSpPr txBox="1"/>
            <p:nvPr userDrawn="1"/>
          </p:nvSpPr>
          <p:spPr>
            <a:xfrm>
              <a:off x="-2172832" y="1897500"/>
              <a:ext cx="2046443" cy="184666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nl-NL" sz="750" b="1" baseline="0" noProof="1">
                  <a:solidFill>
                    <a:schemeClr val="accent2"/>
                  </a:solidFill>
                  <a:latin typeface="+mn-lt"/>
                  <a:cs typeface="Arial" panose="020B0604020202020204" pitchFamily="34" charset="0"/>
                </a:rPr>
                <a:t>Nieuwe dia</a:t>
              </a:r>
              <a:endParaRPr lang="nl-NL" sz="750" baseline="0" noProof="1">
                <a:solidFill>
                  <a:schemeClr val="accent2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r>
                <a:rPr lang="nl-NL" sz="75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Klik op de </a:t>
              </a:r>
              <a:r>
                <a:rPr lang="nl-NL" sz="750" b="1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Start</a:t>
              </a:r>
              <a:r>
                <a:rPr lang="nl-NL" sz="75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-tab </a:t>
              </a:r>
              <a:r>
                <a:rPr lang="nl-NL" sz="750" u="sng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op het tekstje onder </a:t>
              </a:r>
              <a:r>
                <a:rPr lang="nl-NL" sz="75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het pictogram </a:t>
              </a:r>
              <a:r>
                <a:rPr lang="nl-NL" sz="750" b="1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Nieuwe dia</a:t>
              </a:r>
              <a:r>
                <a:rPr lang="nl-NL" sz="75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:</a:t>
              </a: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endParaRPr lang="nl-NL" sz="75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</a:pPr>
              <a:r>
                <a:rPr lang="nl-NL" sz="750" b="1" baseline="0" noProof="1">
                  <a:solidFill>
                    <a:schemeClr val="accent2"/>
                  </a:solidFill>
                  <a:latin typeface="+mn-lt"/>
                  <a:cs typeface="Arial" panose="020B0604020202020204" pitchFamily="34" charset="0"/>
                </a:rPr>
                <a:t>Andere indeling voor huidige dia</a:t>
              </a:r>
            </a:p>
            <a:p>
              <a:pPr>
                <a:lnSpc>
                  <a:spcPct val="100000"/>
                </a:lnSpc>
              </a:pPr>
              <a:r>
                <a:rPr lang="nl-NL" sz="750" b="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Klik op de </a:t>
              </a:r>
              <a:r>
                <a:rPr lang="nl-NL" sz="750" b="1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Start</a:t>
              </a:r>
              <a:r>
                <a:rPr lang="nl-NL" sz="750" b="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-tab op Indeling:</a:t>
              </a:r>
            </a:p>
          </p:txBody>
        </p:sp>
        <p:pic>
          <p:nvPicPr>
            <p:cNvPr id="30" name="Afbeelding 29">
              <a:extLst>
                <a:ext uri="{FF2B5EF4-FFF2-40B4-BE49-F238E27FC236}">
                  <a16:creationId xmlns:a16="http://schemas.microsoft.com/office/drawing/2014/main" id="{35CD95FF-2E0D-4FC8-85CB-BFD94B756AA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-1720819" y="2405204"/>
              <a:ext cx="514350" cy="762000"/>
            </a:xfrm>
            <a:prstGeom prst="rect">
              <a:avLst/>
            </a:prstGeom>
          </p:spPr>
        </p:pic>
        <p:sp>
          <p:nvSpPr>
            <p:cNvPr id="31" name="Pijl: links 30">
              <a:extLst>
                <a:ext uri="{FF2B5EF4-FFF2-40B4-BE49-F238E27FC236}">
                  <a16:creationId xmlns:a16="http://schemas.microsoft.com/office/drawing/2014/main" id="{0D306B90-0F35-4FFC-BE52-3FA8EBEDD2C4}"/>
                </a:ext>
              </a:extLst>
            </p:cNvPr>
            <p:cNvSpPr/>
            <p:nvPr userDrawn="1"/>
          </p:nvSpPr>
          <p:spPr>
            <a:xfrm>
              <a:off x="-1249266" y="2906162"/>
              <a:ext cx="514350" cy="181070"/>
            </a:xfrm>
            <a:prstGeom prst="lef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nl-NL" sz="1013">
                <a:solidFill>
                  <a:schemeClr val="tx1"/>
                </a:solidFill>
              </a:endParaRPr>
            </a:p>
          </p:txBody>
        </p:sp>
        <p:pic>
          <p:nvPicPr>
            <p:cNvPr id="32" name="Afbeelding 31">
              <a:extLst>
                <a:ext uri="{FF2B5EF4-FFF2-40B4-BE49-F238E27FC236}">
                  <a16:creationId xmlns:a16="http://schemas.microsoft.com/office/drawing/2014/main" id="{9849B456-C437-4DDB-9989-358F6DADBB2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1730279" y="3784986"/>
              <a:ext cx="962025" cy="247650"/>
            </a:xfrm>
            <a:prstGeom prst="rect">
              <a:avLst/>
            </a:prstGeom>
          </p:spPr>
        </p:pic>
      </p:grpSp>
      <p:sp>
        <p:nvSpPr>
          <p:cNvPr id="33" name="Toelichting 2">
            <a:extLst>
              <a:ext uri="{FF2B5EF4-FFF2-40B4-BE49-F238E27FC236}">
                <a16:creationId xmlns:a16="http://schemas.microsoft.com/office/drawing/2014/main" id="{82C270EB-D26F-4560-ABAD-921524997EAB}"/>
              </a:ext>
            </a:extLst>
          </p:cNvPr>
          <p:cNvSpPr txBox="1"/>
          <p:nvPr userDrawn="1"/>
        </p:nvSpPr>
        <p:spPr>
          <a:xfrm>
            <a:off x="-1629624" y="1875186"/>
            <a:ext cx="1606336" cy="32316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nl-NL" sz="750" b="1" baseline="0" noProof="1">
                <a:solidFill>
                  <a:schemeClr val="accent2"/>
                </a:solidFill>
                <a:latin typeface="+mn-lt"/>
                <a:cs typeface="Arial" panose="020B0604020202020204" pitchFamily="34" charset="0"/>
              </a:rPr>
              <a:t>Licht of donker</a:t>
            </a:r>
          </a:p>
          <a:p>
            <a:pPr>
              <a:lnSpc>
                <a:spcPct val="100000"/>
              </a:lnSpc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Deze template bevat twee ontwerpen: één met voornamelijk witte en één met voornamelijk donkergrijze achtergronden.</a:t>
            </a:r>
          </a:p>
          <a:p>
            <a:pPr>
              <a:lnSpc>
                <a:spcPct val="100000"/>
              </a:lnSpc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 de ruimte waar je presenteert kun je kiezen welke van de twee het prettigst is. Je kiest één van de twee ontwerpen als volgt:</a:t>
            </a: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op tab </a:t>
            </a:r>
            <a:r>
              <a:rPr lang="nl-NL" sz="75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Ontwerpen</a:t>
            </a: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Uiterst links staan de twee ontwerpen van InfoSupport:</a:t>
            </a: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75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op het gewenste ontwerp.</a:t>
            </a:r>
          </a:p>
          <a:p>
            <a:pPr marL="128588" indent="-128588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5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Alle dia’s in je presentatie worden omgezet naar dat ontwerp.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nl-NL" sz="750" b="0" i="1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nl-NL" sz="750" b="0" i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Let op: eventueel handmatig opgemaakte dia’s worden </a:t>
            </a:r>
            <a:r>
              <a:rPr lang="nl-NL" sz="750" b="0" i="1" u="sng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niet</a:t>
            </a:r>
            <a:r>
              <a:rPr lang="nl-NL" sz="750" b="0" i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omgezet.</a:t>
            </a:r>
          </a:p>
        </p:txBody>
      </p:sp>
      <p:pic>
        <p:nvPicPr>
          <p:cNvPr id="34" name="Afbeelding 33">
            <a:extLst>
              <a:ext uri="{FF2B5EF4-FFF2-40B4-BE49-F238E27FC236}">
                <a16:creationId xmlns:a16="http://schemas.microsoft.com/office/drawing/2014/main" id="{7D803087-9477-4001-A5DD-CB2A244025A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1515324" y="3400840"/>
            <a:ext cx="1370516" cy="800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643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teks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oelichting 2">
            <a:extLst>
              <a:ext uri="{FF2B5EF4-FFF2-40B4-BE49-F238E27FC236}">
                <a16:creationId xmlns:a16="http://schemas.microsoft.com/office/drawing/2014/main" id="{C02237BE-ACED-416B-B03B-35F33FCB7DCE}"/>
              </a:ext>
            </a:extLst>
          </p:cNvPr>
          <p:cNvSpPr txBox="1"/>
          <p:nvPr userDrawn="1"/>
        </p:nvSpPr>
        <p:spPr>
          <a:xfrm>
            <a:off x="-1579419" y="1423125"/>
            <a:ext cx="1484627" cy="32316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nl-NL" sz="750" b="1" baseline="0" noProof="1">
                <a:solidFill>
                  <a:schemeClr val="accent2"/>
                </a:solidFill>
                <a:latin typeface="+mn-lt"/>
                <a:cs typeface="Arial" panose="020B0604020202020204" pitchFamily="34" charset="0"/>
              </a:rPr>
              <a:t>Tekst opmaken</a:t>
            </a:r>
            <a:endParaRPr lang="nl-NL" sz="750" baseline="0" noProof="1">
              <a:solidFill>
                <a:schemeClr val="accent2"/>
              </a:solidFill>
              <a:latin typeface="+mn-lt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 tekstkaders zijn negen opmaakstijlen ingesteld:</a:t>
            </a:r>
          </a:p>
          <a:p>
            <a:pPr marL="171450" indent="-171450">
              <a:lnSpc>
                <a:spcPct val="100000"/>
              </a:lnSpc>
              <a:buAutoNum type="arabicPeriod"/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Opsomming bullet</a:t>
            </a:r>
          </a:p>
          <a:p>
            <a:pPr marL="171450" indent="-171450">
              <a:lnSpc>
                <a:spcPct val="100000"/>
              </a:lnSpc>
              <a:buAutoNum type="arabicPeriod"/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Opsomming streepje</a:t>
            </a:r>
          </a:p>
          <a:p>
            <a:pPr marL="171450" indent="-171450">
              <a:lnSpc>
                <a:spcPct val="100000"/>
              </a:lnSpc>
              <a:buAutoNum type="arabicPeriod"/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Opsomming pijltje</a:t>
            </a:r>
          </a:p>
          <a:p>
            <a:pPr marL="171450" indent="-171450">
              <a:lnSpc>
                <a:spcPct val="100000"/>
              </a:lnSpc>
              <a:buAutoNum type="arabicPeriod"/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Opsomming open blokje</a:t>
            </a:r>
          </a:p>
          <a:p>
            <a:pPr marL="171450" indent="-171450">
              <a:lnSpc>
                <a:spcPct val="100000"/>
              </a:lnSpc>
              <a:buAutoNum type="arabicPeriod"/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Opsomming open bullet</a:t>
            </a:r>
          </a:p>
          <a:p>
            <a:pPr marL="171450" indent="-171450">
              <a:lnSpc>
                <a:spcPct val="100000"/>
              </a:lnSpc>
              <a:buAutoNum type="arabicPeriod"/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Opsomming ‘tilde’</a:t>
            </a:r>
          </a:p>
          <a:p>
            <a:pPr marL="171450" indent="-171450">
              <a:lnSpc>
                <a:spcPct val="100000"/>
              </a:lnSpc>
              <a:buAutoNum type="arabicPeriod"/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Platte tekst</a:t>
            </a:r>
          </a:p>
          <a:p>
            <a:pPr marL="171450" indent="-171450">
              <a:lnSpc>
                <a:spcPct val="100000"/>
              </a:lnSpc>
              <a:buAutoNum type="arabicPeriod"/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Tussenkopje</a:t>
            </a:r>
          </a:p>
          <a:p>
            <a:pPr marL="171450" indent="-171450">
              <a:lnSpc>
                <a:spcPct val="100000"/>
              </a:lnSpc>
              <a:buAutoNum type="arabicPeriod"/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Opsomming nummers</a:t>
            </a:r>
          </a:p>
          <a:p>
            <a:pPr>
              <a:lnSpc>
                <a:spcPct val="100000"/>
              </a:lnSpc>
            </a:pPr>
            <a:endParaRPr lang="nl-NL" sz="75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Je kiest een stijl door </a:t>
            </a:r>
            <a:r>
              <a:rPr lang="nl-NL" sz="750" i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aan het begin van een regel </a:t>
            </a: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op </a:t>
            </a:r>
            <a:r>
              <a:rPr lang="nl-NL" sz="75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[Tab]</a:t>
            </a: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of </a:t>
            </a:r>
            <a:r>
              <a:rPr lang="nl-NL" sz="75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[Shift]+[Tab]</a:t>
            </a: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te drukken:</a:t>
            </a:r>
          </a:p>
          <a:p>
            <a:pPr marL="132160" indent="-13216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Met </a:t>
            </a:r>
            <a:r>
              <a:rPr lang="nl-NL" sz="75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[Tab]</a:t>
            </a: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kies je de </a:t>
            </a:r>
            <a:r>
              <a:rPr lang="nl-NL" sz="750" u="sng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volgende</a:t>
            </a: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tekststijl.</a:t>
            </a:r>
          </a:p>
          <a:p>
            <a:pPr marL="132160" indent="-13216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Met </a:t>
            </a:r>
            <a:r>
              <a:rPr lang="nl-NL" sz="75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[Shift]+[Tab]</a:t>
            </a:r>
            <a:r>
              <a:rPr lang="nl-NL" sz="75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kies je de </a:t>
            </a:r>
            <a:r>
              <a:rPr lang="nl-NL" sz="750" u="sng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vorige</a:t>
            </a:r>
            <a:r>
              <a:rPr lang="nl-NL" sz="75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tekststijl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nl-NL" sz="750" i="0" u="none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nl-NL" sz="75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Je kunt meerdere ‘sprongen’ tegelijk voor- of achteruit maken als je b.v. van niveau 1 naar niveau 4 wilt gaan. Je drukt dan aan het begin van een regel meerdere keren op </a:t>
            </a:r>
            <a:r>
              <a:rPr lang="nl-NL" sz="750" b="1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[Tab]</a:t>
            </a:r>
            <a:r>
              <a:rPr lang="nl-NL" sz="750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of </a:t>
            </a:r>
            <a:r>
              <a:rPr lang="nl-NL" sz="750" b="1" i="0" u="none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[Shift]+[Tab].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635C0F4-5237-4F1A-B811-55FEE9224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64C97EC5-E070-465A-AFF6-979AE75863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72000" y="1512000"/>
            <a:ext cx="7398000" cy="310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8" name="Rechthoekige driehoek 7">
            <a:extLst>
              <a:ext uri="{FF2B5EF4-FFF2-40B4-BE49-F238E27FC236}">
                <a16:creationId xmlns:a16="http://schemas.microsoft.com/office/drawing/2014/main" id="{FC531A8F-4551-47F9-9AFA-3A736CB2DFE5}"/>
              </a:ext>
            </a:extLst>
          </p:cNvPr>
          <p:cNvSpPr/>
          <p:nvPr userDrawn="1"/>
        </p:nvSpPr>
        <p:spPr>
          <a:xfrm rot="5400000">
            <a:off x="8550000" y="0"/>
            <a:ext cx="594000" cy="594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013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F9A8806D-DC6A-4097-B437-37410FFC11B7}"/>
              </a:ext>
            </a:extLst>
          </p:cNvPr>
          <p:cNvSpPr/>
          <p:nvPr userDrawn="1"/>
        </p:nvSpPr>
        <p:spPr>
          <a:xfrm>
            <a:off x="8550000" y="4549500"/>
            <a:ext cx="594000" cy="59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013"/>
          </a:p>
        </p:txBody>
      </p:sp>
    </p:spTree>
    <p:extLst>
      <p:ext uri="{BB962C8B-B14F-4D97-AF65-F5344CB8AC3E}">
        <p14:creationId xmlns:p14="http://schemas.microsoft.com/office/powerpoint/2010/main" val="3957808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ige driehoek 4">
            <a:extLst>
              <a:ext uri="{FF2B5EF4-FFF2-40B4-BE49-F238E27FC236}">
                <a16:creationId xmlns:a16="http://schemas.microsoft.com/office/drawing/2014/main" id="{7B950D76-FDB9-4D4D-8E5F-9E36F651D41E}"/>
              </a:ext>
            </a:extLst>
          </p:cNvPr>
          <p:cNvSpPr/>
          <p:nvPr userDrawn="1"/>
        </p:nvSpPr>
        <p:spPr>
          <a:xfrm rot="5400000">
            <a:off x="8550000" y="4549500"/>
            <a:ext cx="594000" cy="5940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013"/>
          </a:p>
        </p:txBody>
      </p:sp>
      <p:sp>
        <p:nvSpPr>
          <p:cNvPr id="3" name="Rechthoekige driehoek 2">
            <a:extLst>
              <a:ext uri="{FF2B5EF4-FFF2-40B4-BE49-F238E27FC236}">
                <a16:creationId xmlns:a16="http://schemas.microsoft.com/office/drawing/2014/main" id="{095CAFC6-5277-4CDE-9614-4E898AC231F9}"/>
              </a:ext>
            </a:extLst>
          </p:cNvPr>
          <p:cNvSpPr/>
          <p:nvPr userDrawn="1"/>
        </p:nvSpPr>
        <p:spPr>
          <a:xfrm rot="16200000">
            <a:off x="0" y="4549500"/>
            <a:ext cx="594000" cy="5940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013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34050CDE-221E-4E1C-8123-F90126286791}"/>
              </a:ext>
            </a:extLst>
          </p:cNvPr>
          <p:cNvSpPr/>
          <p:nvPr userDrawn="1"/>
        </p:nvSpPr>
        <p:spPr>
          <a:xfrm>
            <a:off x="8550000" y="4549500"/>
            <a:ext cx="594000" cy="59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013"/>
          </a:p>
        </p:txBody>
      </p:sp>
    </p:spTree>
    <p:extLst>
      <p:ext uri="{BB962C8B-B14F-4D97-AF65-F5344CB8AC3E}">
        <p14:creationId xmlns:p14="http://schemas.microsoft.com/office/powerpoint/2010/main" val="1080951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sluitgroe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05F27743-4FBD-454F-B003-399F0DD3C9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4000" y="902828"/>
            <a:ext cx="5848350" cy="1270503"/>
          </a:xfrm>
        </p:spPr>
        <p:txBody>
          <a:bodyPr>
            <a:normAutofit/>
          </a:bodyPr>
          <a:lstStyle>
            <a:lvl1pPr marL="0" indent="0">
              <a:lnSpc>
                <a:spcPct val="105000"/>
              </a:lnSpc>
              <a:buNone/>
              <a:defRPr sz="27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/>
              <a:t>[afsluitgroet]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322CD84B-886E-4595-BFBC-7504B9A0CE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000" y="2691259"/>
            <a:ext cx="3600450" cy="810816"/>
          </a:xfrm>
        </p:spPr>
        <p:txBody>
          <a:bodyPr>
            <a:normAutofit/>
          </a:bodyPr>
          <a:lstStyle>
            <a:lvl1pPr marL="0" indent="0">
              <a:buNone/>
              <a:defRPr sz="1350">
                <a:solidFill>
                  <a:schemeClr val="bg1"/>
                </a:solidFill>
              </a:defRPr>
            </a:lvl1pPr>
            <a:lvl2pPr marL="189000" indent="0">
              <a:buNone/>
              <a:defRPr>
                <a:solidFill>
                  <a:schemeClr val="bg1"/>
                </a:solidFill>
              </a:defRPr>
            </a:lvl2pPr>
            <a:lvl3pPr marL="378000" indent="0">
              <a:buNone/>
              <a:defRPr>
                <a:solidFill>
                  <a:schemeClr val="bg1"/>
                </a:solidFill>
              </a:defRPr>
            </a:lvl3pPr>
            <a:lvl4pPr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[contactgegevens]</a:t>
            </a:r>
          </a:p>
        </p:txBody>
      </p:sp>
    </p:spTree>
    <p:extLst>
      <p:ext uri="{BB962C8B-B14F-4D97-AF65-F5344CB8AC3E}">
        <p14:creationId xmlns:p14="http://schemas.microsoft.com/office/powerpoint/2010/main" val="1260056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5274172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584" userDrawn="1">
          <p15:clr>
            <a:srgbClr val="A4A3A4"/>
          </p15:clr>
        </p15:guide>
        <p15:guide id="7" pos="722" userDrawn="1">
          <p15:clr>
            <a:srgbClr val="A4A3A4"/>
          </p15:clr>
        </p15:guide>
        <p15:guide id="8" pos="1030" userDrawn="1">
          <p15:clr>
            <a:srgbClr val="A4A3A4"/>
          </p15:clr>
        </p15:guide>
        <p15:guide id="9" pos="1167" userDrawn="1">
          <p15:clr>
            <a:srgbClr val="A4A3A4"/>
          </p15:clr>
        </p15:guide>
        <p15:guide id="10" pos="1475" userDrawn="1">
          <p15:clr>
            <a:srgbClr val="A4A3A4"/>
          </p15:clr>
        </p15:guide>
        <p15:guide id="11" pos="1613" userDrawn="1">
          <p15:clr>
            <a:srgbClr val="A4A3A4"/>
          </p15:clr>
        </p15:guide>
        <p15:guide id="12" pos="1921" userDrawn="1">
          <p15:clr>
            <a:srgbClr val="A4A3A4"/>
          </p15:clr>
        </p15:guide>
        <p15:guide id="13" pos="2058" userDrawn="1">
          <p15:clr>
            <a:srgbClr val="A4A3A4"/>
          </p15:clr>
        </p15:guide>
        <p15:guide id="14" pos="2366" userDrawn="1">
          <p15:clr>
            <a:srgbClr val="A4A3A4"/>
          </p15:clr>
        </p15:guide>
        <p15:guide id="15" pos="2504" userDrawn="1">
          <p15:clr>
            <a:srgbClr val="A4A3A4"/>
          </p15:clr>
        </p15:guide>
        <p15:guide id="16" pos="2812" userDrawn="1">
          <p15:clr>
            <a:srgbClr val="A4A3A4"/>
          </p15:clr>
        </p15:guide>
        <p15:guide id="17" pos="2949" userDrawn="1">
          <p15:clr>
            <a:srgbClr val="A4A3A4"/>
          </p15:clr>
        </p15:guide>
        <p15:guide id="18" pos="3257" userDrawn="1">
          <p15:clr>
            <a:srgbClr val="A4A3A4"/>
          </p15:clr>
        </p15:guide>
        <p15:guide id="19" pos="3395" userDrawn="1">
          <p15:clr>
            <a:srgbClr val="A4A3A4"/>
          </p15:clr>
        </p15:guide>
        <p15:guide id="20" pos="3703" userDrawn="1">
          <p15:clr>
            <a:srgbClr val="A4A3A4"/>
          </p15:clr>
        </p15:guide>
        <p15:guide id="21" pos="3840" userDrawn="1">
          <p15:clr>
            <a:srgbClr val="A4A3A4"/>
          </p15:clr>
        </p15:guide>
        <p15:guide id="22" pos="4147" userDrawn="1">
          <p15:clr>
            <a:srgbClr val="A4A3A4"/>
          </p15:clr>
        </p15:guide>
        <p15:guide id="23" pos="4286" userDrawn="1">
          <p15:clr>
            <a:srgbClr val="A4A3A4"/>
          </p15:clr>
        </p15:guide>
        <p15:guide id="24" pos="4592" userDrawn="1">
          <p15:clr>
            <a:srgbClr val="A4A3A4"/>
          </p15:clr>
        </p15:guide>
        <p15:guide id="25" pos="4731" userDrawn="1">
          <p15:clr>
            <a:srgbClr val="A4A3A4"/>
          </p15:clr>
        </p15:guide>
        <p15:guide id="26" pos="5038" userDrawn="1">
          <p15:clr>
            <a:srgbClr val="A4A3A4"/>
          </p15:clr>
        </p15:guide>
        <p15:guide id="27" pos="5175" userDrawn="1">
          <p15:clr>
            <a:srgbClr val="A4A3A4"/>
          </p15:clr>
        </p15:guide>
        <p15:guide id="28" orient="horz" pos="679" userDrawn="1">
          <p15:clr>
            <a:srgbClr val="5ACBF0"/>
          </p15:clr>
        </p15:guide>
        <p15:guide id="29" orient="horz" pos="953" userDrawn="1">
          <p15:clr>
            <a:srgbClr val="5ACBF0"/>
          </p15:clr>
        </p15:guide>
        <p15:guide id="30" orient="horz" pos="216" userDrawn="1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lleen onderbal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33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197" y="342900"/>
            <a:ext cx="8263890" cy="4154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38150" y="1076325"/>
            <a:ext cx="3909060" cy="1237262"/>
          </a:xfrm>
        </p:spPr>
        <p:txBody>
          <a:bodyPr wrap="square">
            <a:spAutoFit/>
          </a:bodyPr>
          <a:lstStyle>
            <a:lvl1pPr marL="0" indent="0">
              <a:spcBef>
                <a:spcPts val="918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1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191691" indent="0">
              <a:buFont typeface="Wingdings" panose="05000000000000000000" pitchFamily="2" charset="2"/>
              <a:buNone/>
              <a:defRPr sz="1500" b="0"/>
            </a:lvl2pPr>
            <a:lvl3pPr marL="338138" indent="0">
              <a:buFont typeface="Wingdings" panose="05000000000000000000" pitchFamily="2" charset="2"/>
              <a:buNone/>
              <a:tabLst/>
              <a:defRPr sz="1200" b="0"/>
            </a:lvl3pPr>
            <a:lvl4pPr marL="489347" indent="0">
              <a:buFont typeface="Wingdings" panose="05000000000000000000" pitchFamily="2" charset="2"/>
              <a:buNone/>
              <a:defRPr sz="1050" b="0"/>
            </a:lvl4pPr>
            <a:lvl5pPr marL="640556" indent="0">
              <a:buFont typeface="Wingdings" panose="05000000000000000000" pitchFamily="2" charset="2"/>
              <a:buNone/>
              <a:tabLst/>
              <a:defRPr sz="105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97878" y="1076325"/>
            <a:ext cx="3909060" cy="1237262"/>
          </a:xfrm>
        </p:spPr>
        <p:txBody>
          <a:bodyPr wrap="square">
            <a:spAutoFit/>
          </a:bodyPr>
          <a:lstStyle>
            <a:lvl1pPr marL="0" indent="0">
              <a:spcBef>
                <a:spcPts val="918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1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191691" indent="0">
              <a:buFont typeface="Wingdings" panose="05000000000000000000" pitchFamily="2" charset="2"/>
              <a:buNone/>
              <a:defRPr sz="1500" b="0"/>
            </a:lvl2pPr>
            <a:lvl3pPr marL="338138" indent="0">
              <a:buFont typeface="Wingdings" panose="05000000000000000000" pitchFamily="2" charset="2"/>
              <a:buNone/>
              <a:tabLst/>
              <a:defRPr sz="1200" b="0"/>
            </a:lvl3pPr>
            <a:lvl4pPr marL="489347" indent="0">
              <a:buFont typeface="Wingdings" panose="05000000000000000000" pitchFamily="2" charset="2"/>
              <a:buNone/>
              <a:defRPr sz="1050" b="0"/>
            </a:lvl4pPr>
            <a:lvl5pPr marL="640556" indent="0">
              <a:buFont typeface="Wingdings" panose="05000000000000000000" pitchFamily="2" charset="2"/>
              <a:buNone/>
              <a:tabLst/>
              <a:defRPr sz="105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431320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">
          <p15:clr>
            <a:srgbClr val="5ACBF0"/>
          </p15:clr>
        </p15:guide>
        <p15:guide id="2" orient="horz" pos="954">
          <p15:clr>
            <a:srgbClr val="5ACBF0"/>
          </p15:clr>
        </p15:guide>
        <p15:guide id="3" orient="horz" pos="67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FB40F12D-8035-4195-930D-B791F4682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00" y="540000"/>
            <a:ext cx="7398000" cy="97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DA64035-B49A-4536-A334-06A23F564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2000" y="1512000"/>
            <a:ext cx="7398000" cy="3105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  <a:p>
            <a:pPr lvl="5"/>
            <a:r>
              <a:rPr lang="nl-NL"/>
              <a:t>Zesde niveau</a:t>
            </a:r>
          </a:p>
          <a:p>
            <a:pPr lvl="6"/>
            <a:r>
              <a:rPr lang="nl-NL"/>
              <a:t>Zevende niveau</a:t>
            </a:r>
          </a:p>
          <a:p>
            <a:pPr lvl="7"/>
            <a:r>
              <a:rPr lang="nl-NL"/>
              <a:t>Achtste niveau</a:t>
            </a:r>
          </a:p>
          <a:p>
            <a:pPr lvl="8"/>
            <a:r>
              <a:rPr lang="nl-NL"/>
              <a:t>Negende niveau</a:t>
            </a:r>
          </a:p>
        </p:txBody>
      </p:sp>
      <p:sp>
        <p:nvSpPr>
          <p:cNvPr id="11" name="Rechthoekige driehoek 10">
            <a:extLst>
              <a:ext uri="{FF2B5EF4-FFF2-40B4-BE49-F238E27FC236}">
                <a16:creationId xmlns:a16="http://schemas.microsoft.com/office/drawing/2014/main" id="{330D8806-E372-45EA-882A-A3971C1ABBA5}"/>
              </a:ext>
            </a:extLst>
          </p:cNvPr>
          <p:cNvSpPr/>
          <p:nvPr userDrawn="1"/>
        </p:nvSpPr>
        <p:spPr>
          <a:xfrm flipH="1">
            <a:off x="594000" y="749270"/>
            <a:ext cx="148500" cy="148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013"/>
          </a:p>
        </p:txBody>
      </p:sp>
      <p:sp>
        <p:nvSpPr>
          <p:cNvPr id="13" name="Rechthoekige driehoek 12">
            <a:extLst>
              <a:ext uri="{FF2B5EF4-FFF2-40B4-BE49-F238E27FC236}">
                <a16:creationId xmlns:a16="http://schemas.microsoft.com/office/drawing/2014/main" id="{5EC37B98-C211-4E5B-9560-4231BD5B7FC9}"/>
              </a:ext>
            </a:extLst>
          </p:cNvPr>
          <p:cNvSpPr/>
          <p:nvPr userDrawn="1"/>
        </p:nvSpPr>
        <p:spPr>
          <a:xfrm rot="5400000">
            <a:off x="8550000" y="4549500"/>
            <a:ext cx="594000" cy="5940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013"/>
          </a:p>
        </p:txBody>
      </p:sp>
    </p:spTree>
    <p:extLst>
      <p:ext uri="{BB962C8B-B14F-4D97-AF65-F5344CB8AC3E}">
        <p14:creationId xmlns:p14="http://schemas.microsoft.com/office/powerpoint/2010/main" val="3514889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67" r:id="rId3"/>
    <p:sldLayoutId id="2147483655" r:id="rId4"/>
    <p:sldLayoutId id="2147483658" r:id="rId5"/>
    <p:sldLayoutId id="2147483765" r:id="rId6"/>
    <p:sldLayoutId id="2147483766" r:id="rId7"/>
    <p:sldLayoutId id="2147483767" r:id="rId8"/>
  </p:sldLayoutIdLst>
  <p:txStyles>
    <p:titleStyle>
      <a:lvl1pPr algn="l" defTabSz="685800" rtl="0" eaLnBrk="1" latinLnBrk="0" hangingPunct="1">
        <a:lnSpc>
          <a:spcPct val="105000"/>
        </a:lnSpc>
        <a:spcBef>
          <a:spcPct val="0"/>
        </a:spcBef>
        <a:buNone/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9000" indent="-189000" algn="l" defTabSz="685800" rtl="0" eaLnBrk="1" latinLnBrk="0" hangingPunct="1">
        <a:lnSpc>
          <a:spcPct val="120000"/>
        </a:lnSpc>
        <a:spcBef>
          <a:spcPts val="0"/>
        </a:spcBef>
        <a:buClrTx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378000" indent="-189000" algn="l" defTabSz="685800" rtl="0" eaLnBrk="1" latinLnBrk="0" hangingPunct="1">
        <a:lnSpc>
          <a:spcPct val="120000"/>
        </a:lnSpc>
        <a:spcBef>
          <a:spcPts val="0"/>
        </a:spcBef>
        <a:buClrTx/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567000" indent="-189000" algn="l" defTabSz="685800" rtl="0" eaLnBrk="1" latinLnBrk="0" hangingPunct="1">
        <a:lnSpc>
          <a:spcPct val="120000"/>
        </a:lnSpc>
        <a:spcBef>
          <a:spcPts val="0"/>
        </a:spcBef>
        <a:buClrTx/>
        <a:buFont typeface="Arial" panose="020B0604020202020204" pitchFamily="34" charset="0"/>
        <a:buChar char="›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756000" indent="-189000" algn="l" defTabSz="685800" rtl="0" eaLnBrk="1" latinLnBrk="0" hangingPunct="1">
        <a:lnSpc>
          <a:spcPct val="120000"/>
        </a:lnSpc>
        <a:spcBef>
          <a:spcPts val="0"/>
        </a:spcBef>
        <a:buClrTx/>
        <a:buSzPct val="80000"/>
        <a:buFont typeface="Arial" panose="020B0604020202020204" pitchFamily="34" charset="0"/>
        <a:buChar char="□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945000" indent="-189000" algn="l" defTabSz="685800" rtl="0" eaLnBrk="1" latinLnBrk="0" hangingPunct="1">
        <a:lnSpc>
          <a:spcPct val="120000"/>
        </a:lnSpc>
        <a:spcBef>
          <a:spcPts val="0"/>
        </a:spcBef>
        <a:buClrTx/>
        <a:buSzPct val="90000"/>
        <a:buFont typeface="Arial" panose="020B0604020202020204" pitchFamily="34" charset="0"/>
        <a:buChar char="○"/>
        <a:defRPr sz="135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134000" indent="-189000" algn="l" defTabSz="6858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Char char="~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685800" rtl="0" eaLnBrk="1" latinLnBrk="0" hangingPunct="1">
        <a:lnSpc>
          <a:spcPct val="120000"/>
        </a:lnSpc>
        <a:spcBef>
          <a:spcPts val="0"/>
        </a:spcBef>
        <a:buClr>
          <a:schemeClr val="bg1"/>
        </a:buClr>
        <a:buSzPct val="25000"/>
        <a:buFont typeface="Arial" panose="020B0604020202020204" pitchFamily="34" charset="0"/>
        <a:buChar char="'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685800" rtl="0" eaLnBrk="1" latinLnBrk="0" hangingPunct="1">
        <a:lnSpc>
          <a:spcPct val="120000"/>
        </a:lnSpc>
        <a:spcBef>
          <a:spcPts val="0"/>
        </a:spcBef>
        <a:buClr>
          <a:schemeClr val="bg1"/>
        </a:buClr>
        <a:buSzPct val="25000"/>
        <a:buFont typeface="Arial" panose="020B0604020202020204" pitchFamily="34" charset="0"/>
        <a:buChar char="'"/>
        <a:defRPr sz="1800" b="1" kern="1200">
          <a:solidFill>
            <a:schemeClr val="tx1"/>
          </a:solidFill>
          <a:latin typeface="+mn-lt"/>
          <a:ea typeface="+mn-ea"/>
          <a:cs typeface="+mn-cs"/>
        </a:defRPr>
      </a:lvl8pPr>
      <a:lvl9pPr marL="270000" indent="-270000" algn="l" defTabSz="685800" rtl="0" eaLnBrk="1" latinLnBrk="0" hangingPunct="1">
        <a:lnSpc>
          <a:spcPct val="120000"/>
        </a:lnSpc>
        <a:spcBef>
          <a:spcPts val="0"/>
        </a:spcBef>
        <a:buFont typeface="+mj-lt"/>
        <a:buAutoNum type="arabicPeriod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3.png"/><Relationship Id="rId4" Type="http://schemas.openxmlformats.org/officeDocument/2006/relationships/image" Target="../media/image80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7" Type="http://schemas.openxmlformats.org/officeDocument/2006/relationships/image" Target="../media/image8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3.png"/><Relationship Id="rId4" Type="http://schemas.openxmlformats.org/officeDocument/2006/relationships/image" Target="../media/image80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81.png"/><Relationship Id="rId4" Type="http://schemas.openxmlformats.org/officeDocument/2006/relationships/image" Target="../media/image80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6" Type="http://schemas.openxmlformats.org/officeDocument/2006/relationships/hyperlink" Target="https://docs.dapr.io/operations/components/setup-state-store/supported-state-stores/setup-azure-cosmosdb/" TargetMode="External"/><Relationship Id="rId21" Type="http://schemas.openxmlformats.org/officeDocument/2006/relationships/hyperlink" Target="https://docs.dapr.io/operations/components/setup-state-store/supported-state-stores/setup-mongodb/" TargetMode="External"/><Relationship Id="rId34" Type="http://schemas.openxmlformats.org/officeDocument/2006/relationships/hyperlink" Target="https://docs.dapr.io/operations/components/setup-secret-store/supported-secret-stores/gcp-secret-manager/" TargetMode="External"/><Relationship Id="rId42" Type="http://schemas.openxmlformats.org/officeDocument/2006/relationships/hyperlink" Target="https://docs.dapr.io/operations/components/setup-bindings/supported-bindings/influxdb/" TargetMode="External"/><Relationship Id="rId47" Type="http://schemas.openxmlformats.org/officeDocument/2006/relationships/hyperlink" Target="https://docs.dapr.io/operations/components/setup-bindings/supported-bindings/rabbitmq/" TargetMode="External"/><Relationship Id="rId50" Type="http://schemas.openxmlformats.org/officeDocument/2006/relationships/hyperlink" Target="https://docs.dapr.io/operations/components/setup-bindings/supported-bindings/twitter/" TargetMode="External"/><Relationship Id="rId55" Type="http://schemas.openxmlformats.org/officeDocument/2006/relationships/hyperlink" Target="https://docs.dapr.io/operations/components/setup-bindings/supported-bindings/sqs/" TargetMode="External"/><Relationship Id="rId63" Type="http://schemas.openxmlformats.org/officeDocument/2006/relationships/hyperlink" Target="https://docs.dapr.io/operations/components/setup-bindings/supported-bindings/signalr/" TargetMode="External"/><Relationship Id="rId7" Type="http://schemas.openxmlformats.org/officeDocument/2006/relationships/hyperlink" Target="https://docs.dapr.io/operations/components/setup-pubsub/supported-pubsub/setup-gcp/" TargetMode="External"/><Relationship Id="rId2" Type="http://schemas.openxmlformats.org/officeDocument/2006/relationships/hyperlink" Target="https://docs.dapr.io/operations/components/setup-pubsub/supported-pubsub/setup-redis-pubsub/" TargetMode="External"/><Relationship Id="rId16" Type="http://schemas.openxmlformats.org/officeDocument/2006/relationships/hyperlink" Target="https://docs.dapr.io/operations/components/setup-state-store/supported-state-stores/setup-couchbase/" TargetMode="External"/><Relationship Id="rId29" Type="http://schemas.openxmlformats.org/officeDocument/2006/relationships/hyperlink" Target="https://docs.dapr.io/operations/components/setup-state-store/supported-state-stores/setup-azure-blobstorage/" TargetMode="External"/><Relationship Id="rId11" Type="http://schemas.openxmlformats.org/officeDocument/2006/relationships/hyperlink" Target="https://docs.dapr.io/operations/components/setup-pubsub/supported-pubsub/setup-pulsar/" TargetMode="External"/><Relationship Id="rId24" Type="http://schemas.openxmlformats.org/officeDocument/2006/relationships/hyperlink" Target="https://docs.dapr.io/operations/components/setup-state-store/supported-state-stores/setup-redis/" TargetMode="External"/><Relationship Id="rId32" Type="http://schemas.openxmlformats.org/officeDocument/2006/relationships/hyperlink" Target="https://docs.dapr.io/operations/components/setup-secret-store/supported-secret-stores/azure-keyvault-managed-identity/" TargetMode="External"/><Relationship Id="rId37" Type="http://schemas.openxmlformats.org/officeDocument/2006/relationships/hyperlink" Target="https://docs.dapr.io/operations/components/setup-secret-store/supported-secret-stores/envvar-secret-store/" TargetMode="External"/><Relationship Id="rId40" Type="http://schemas.openxmlformats.org/officeDocument/2006/relationships/hyperlink" Target="https://docs.dapr.io/operations/components/setup-bindings/supported-bindings/cron/" TargetMode="External"/><Relationship Id="rId45" Type="http://schemas.openxmlformats.org/officeDocument/2006/relationships/hyperlink" Target="https://docs.dapr.io/operations/components/setup-bindings/supported-bindings/mqtt/" TargetMode="External"/><Relationship Id="rId53" Type="http://schemas.openxmlformats.org/officeDocument/2006/relationships/hyperlink" Target="https://docs.dapr.io/operations/components/setup-bindings/supported-bindings/s3/" TargetMode="External"/><Relationship Id="rId58" Type="http://schemas.openxmlformats.org/officeDocument/2006/relationships/hyperlink" Target="https://docs.dapr.io/operations/components/setup-bindings/supported-bindings/gcpbucket/" TargetMode="External"/><Relationship Id="rId66" Type="http://schemas.openxmlformats.org/officeDocument/2006/relationships/hyperlink" Target="https://github.com/dapr/components-contrib/tree/master/middleware/http" TargetMode="External"/><Relationship Id="rId5" Type="http://schemas.openxmlformats.org/officeDocument/2006/relationships/hyperlink" Target="https://docs.dapr.io/operations/components/setup-pubsub/supported-pubsub/setup-azure-eventhubs/" TargetMode="External"/><Relationship Id="rId61" Type="http://schemas.openxmlformats.org/officeDocument/2006/relationships/hyperlink" Target="https://docs.dapr.io/operations/components/setup-bindings/supported-bindings/cosmosdb/" TargetMode="External"/><Relationship Id="rId19" Type="http://schemas.openxmlformats.org/officeDocument/2006/relationships/hyperlink" Target="https://docs.dapr.io/operations/components/setup-state-store/supported-state-stores/setup-hazelcast/" TargetMode="External"/><Relationship Id="rId14" Type="http://schemas.openxmlformats.org/officeDocument/2006/relationships/hyperlink" Target="https://docs.dapr.io/operations/components/setup-state-store/supported-state-stores/setup-cassandra/" TargetMode="External"/><Relationship Id="rId22" Type="http://schemas.openxmlformats.org/officeDocument/2006/relationships/hyperlink" Target="https://docs.dapr.io/operations/components/setup-state-store/supported-state-stores/setup-postgresql/" TargetMode="External"/><Relationship Id="rId27" Type="http://schemas.openxmlformats.org/officeDocument/2006/relationships/hyperlink" Target="https://docs.dapr.io/operations/components/setup-state-store/supported-state-stores/setup-sqlserver/" TargetMode="External"/><Relationship Id="rId30" Type="http://schemas.openxmlformats.org/officeDocument/2006/relationships/hyperlink" Target="https://docs.dapr.io/operations/components/setup-state-store/supported-state-stores/setup-firestore/" TargetMode="External"/><Relationship Id="rId35" Type="http://schemas.openxmlformats.org/officeDocument/2006/relationships/hyperlink" Target="https://docs.dapr.io/operations/components/setup-secret-store/supported-secret-stores/hashicorp-vault/" TargetMode="External"/><Relationship Id="rId43" Type="http://schemas.openxmlformats.org/officeDocument/2006/relationships/hyperlink" Target="https://docs.dapr.io/operations/components/setup-bindings/supported-bindings/kafka/" TargetMode="External"/><Relationship Id="rId48" Type="http://schemas.openxmlformats.org/officeDocument/2006/relationships/hyperlink" Target="https://docs.dapr.io/operations/components/setup-bindings/supported-bindings/redis/" TargetMode="External"/><Relationship Id="rId56" Type="http://schemas.openxmlformats.org/officeDocument/2006/relationships/hyperlink" Target="https://docs.dapr.io/operations/components/setup-bindings/supported-bindings/kinesis/" TargetMode="External"/><Relationship Id="rId64" Type="http://schemas.openxmlformats.org/officeDocument/2006/relationships/hyperlink" Target="https://docs.dapr.io/operations/components/setup-bindings/supported-bindings/storagequeues/" TargetMode="External"/><Relationship Id="rId8" Type="http://schemas.openxmlformats.org/officeDocument/2006/relationships/hyperlink" Target="https://docs.dapr.io/operations/components/setup-pubsub/supported-pubsub/setup-hazelcast/" TargetMode="External"/><Relationship Id="rId51" Type="http://schemas.openxmlformats.org/officeDocument/2006/relationships/hyperlink" Target="https://docs.dapr.io/operations/components/setup-bindings/supported-bindings/sendgrid/" TargetMode="External"/><Relationship Id="rId3" Type="http://schemas.openxmlformats.org/officeDocument/2006/relationships/hyperlink" Target="https://docs.dapr.io/operations/components/setup-pubsub/supported-pubsub/setup-apache-kafka/" TargetMode="External"/><Relationship Id="rId12" Type="http://schemas.openxmlformats.org/officeDocument/2006/relationships/hyperlink" Target="https://docs.dapr.io/operations/components/setup-pubsub/supported-pubsub/setup-rabbitmq/" TargetMode="External"/><Relationship Id="rId17" Type="http://schemas.openxmlformats.org/officeDocument/2006/relationships/hyperlink" Target="https://docs.dapr.io/operations/components/setup-state-store/supported-state-stores/setup-etcd/" TargetMode="External"/><Relationship Id="rId25" Type="http://schemas.openxmlformats.org/officeDocument/2006/relationships/hyperlink" Target="https://docs.dapr.io/operations/components/setup-state-store/supported-state-stores/setup-zookeeper/" TargetMode="External"/><Relationship Id="rId33" Type="http://schemas.openxmlformats.org/officeDocument/2006/relationships/hyperlink" Target="https://docs.dapr.io/operations/components/setup-secret-store/supported-secret-stores/aws-secret-manager/" TargetMode="External"/><Relationship Id="rId38" Type="http://schemas.openxmlformats.org/officeDocument/2006/relationships/hyperlink" Target="https://docs.dapr.io/operations/components/setup-secret-store/supported-secret-stores/file-secret-store/" TargetMode="External"/><Relationship Id="rId46" Type="http://schemas.openxmlformats.org/officeDocument/2006/relationships/hyperlink" Target="https://docs.dapr.io/operations/components/setup-bindings/supported-bindings/postgres/" TargetMode="External"/><Relationship Id="rId59" Type="http://schemas.openxmlformats.org/officeDocument/2006/relationships/hyperlink" Target="https://docs.dapr.io/operations/components/setup-bindings/supported-bindings/blobstorage/" TargetMode="External"/><Relationship Id="rId67" Type="http://schemas.openxmlformats.org/officeDocument/2006/relationships/hyperlink" Target="https://github.com/dapr/components-contrib/tree/master/nameresolution" TargetMode="External"/><Relationship Id="rId20" Type="http://schemas.openxmlformats.org/officeDocument/2006/relationships/hyperlink" Target="https://docs.dapr.io/operations/components/setup-state-store/supported-state-stores/setup-memcached/" TargetMode="External"/><Relationship Id="rId41" Type="http://schemas.openxmlformats.org/officeDocument/2006/relationships/hyperlink" Target="https://docs.dapr.io/operations/components/setup-bindings/supported-bindings/http/" TargetMode="External"/><Relationship Id="rId54" Type="http://schemas.openxmlformats.org/officeDocument/2006/relationships/hyperlink" Target="https://docs.dapr.io/operations/components/setup-bindings/supported-bindings/sns/" TargetMode="External"/><Relationship Id="rId62" Type="http://schemas.openxmlformats.org/officeDocument/2006/relationships/hyperlink" Target="https://docs.dapr.io/operations/components/setup-bindings/supported-bindings/servicebusqueues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ocs.dapr.io/operations/components/setup-pubsub/supported-pubsub/setup-azure-servicebus/" TargetMode="External"/><Relationship Id="rId15" Type="http://schemas.openxmlformats.org/officeDocument/2006/relationships/hyperlink" Target="https://docs.dapr.io/operations/components/setup-state-store/supported-state-stores/setup-cloudstate/" TargetMode="External"/><Relationship Id="rId23" Type="http://schemas.openxmlformats.org/officeDocument/2006/relationships/hyperlink" Target="https://docs.dapr.io/operations/components/setup-state-store/supported-state-stores/setup-rethinkdb/" TargetMode="External"/><Relationship Id="rId28" Type="http://schemas.openxmlformats.org/officeDocument/2006/relationships/hyperlink" Target="https://docs.dapr.io/operations/components/setup-state-store/supported-state-stores/setup-azure-tablestorage/" TargetMode="External"/><Relationship Id="rId36" Type="http://schemas.openxmlformats.org/officeDocument/2006/relationships/hyperlink" Target="https://docs.dapr.io/operations/components/setup-secret-store/supported-secret-stores/kubernetes-secret-store/" TargetMode="External"/><Relationship Id="rId49" Type="http://schemas.openxmlformats.org/officeDocument/2006/relationships/hyperlink" Target="https://docs.dapr.io/operations/components/setup-bindings/supported-bindings/twilio/" TargetMode="External"/><Relationship Id="rId57" Type="http://schemas.openxmlformats.org/officeDocument/2006/relationships/hyperlink" Target="https://docs.dapr.io/operations/components/setup-bindings/supported-bindings/gcppubsub/" TargetMode="External"/><Relationship Id="rId10" Type="http://schemas.openxmlformats.org/officeDocument/2006/relationships/hyperlink" Target="https://docs.dapr.io/operations/components/setup-pubsub/supported-pubsub/setup-nats-streaming/" TargetMode="External"/><Relationship Id="rId31" Type="http://schemas.openxmlformats.org/officeDocument/2006/relationships/hyperlink" Target="https://docs.dapr.io/operations/components/setup-secret-store/supported-secret-stores/azure-keyvault/" TargetMode="External"/><Relationship Id="rId44" Type="http://schemas.openxmlformats.org/officeDocument/2006/relationships/hyperlink" Target="https://docs.dapr.io/operations/components/setup-bindings/supported-bindings/kubernetes-binding/" TargetMode="External"/><Relationship Id="rId52" Type="http://schemas.openxmlformats.org/officeDocument/2006/relationships/hyperlink" Target="https://docs.dapr.io/operations/components/setup-bindings/supported-bindings/dynamodb/" TargetMode="External"/><Relationship Id="rId60" Type="http://schemas.openxmlformats.org/officeDocument/2006/relationships/hyperlink" Target="https://docs.dapr.io/operations/components/setup-bindings/supported-bindings/eventhubs/" TargetMode="External"/><Relationship Id="rId65" Type="http://schemas.openxmlformats.org/officeDocument/2006/relationships/hyperlink" Target="https://docs.dapr.io/operations/components/setup-bindings/supported-bindings/eventgrid/" TargetMode="External"/><Relationship Id="rId4" Type="http://schemas.openxmlformats.org/officeDocument/2006/relationships/hyperlink" Target="https://docs.dapr.io/operations/components/setup-pubsub/supported-pubsub/setup-aws-snssqs/" TargetMode="External"/><Relationship Id="rId9" Type="http://schemas.openxmlformats.org/officeDocument/2006/relationships/hyperlink" Target="https://docs.dapr.io/operations/components/setup-pubsub/supported-pubsub/setup-mqtt/" TargetMode="External"/><Relationship Id="rId13" Type="http://schemas.openxmlformats.org/officeDocument/2006/relationships/hyperlink" Target="https://docs.dapr.io/operations/components/setup-state-store/supported-state-stores/setup-aerospike/" TargetMode="External"/><Relationship Id="rId18" Type="http://schemas.openxmlformats.org/officeDocument/2006/relationships/hyperlink" Target="https://docs.dapr.io/operations/components/setup-state-store/supported-state-stores/setup-consul/" TargetMode="External"/><Relationship Id="rId39" Type="http://schemas.openxmlformats.org/officeDocument/2006/relationships/hyperlink" Target="https://docs.dapr.io/operations/components/setup-bindings/supported-bindings/apns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png"/><Relationship Id="rId3" Type="http://schemas.openxmlformats.org/officeDocument/2006/relationships/image" Target="../media/image86.svg"/><Relationship Id="rId7" Type="http://schemas.openxmlformats.org/officeDocument/2006/relationships/image" Target="../media/image90.sv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9.png"/><Relationship Id="rId11" Type="http://schemas.openxmlformats.org/officeDocument/2006/relationships/image" Target="../media/image94.png"/><Relationship Id="rId5" Type="http://schemas.openxmlformats.org/officeDocument/2006/relationships/image" Target="../media/image88.svg"/><Relationship Id="rId10" Type="http://schemas.openxmlformats.org/officeDocument/2006/relationships/image" Target="../media/image93.png"/><Relationship Id="rId4" Type="http://schemas.openxmlformats.org/officeDocument/2006/relationships/image" Target="../media/image87.png"/><Relationship Id="rId9" Type="http://schemas.openxmlformats.org/officeDocument/2006/relationships/image" Target="../media/image92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hyperlink" Target="https://github.com/edwinvw/dapr-workshop" TargetMode="Externa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png"/><Relationship Id="rId3" Type="http://schemas.openxmlformats.org/officeDocument/2006/relationships/image" Target="../media/image13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17" Type="http://schemas.openxmlformats.org/officeDocument/2006/relationships/image" Target="../media/image41.png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5" Type="http://schemas.openxmlformats.org/officeDocument/2006/relationships/image" Target="../media/image3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Relationship Id="rId14" Type="http://schemas.openxmlformats.org/officeDocument/2006/relationships/image" Target="../media/image3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hyperlink" Target="https://github.com/dotnet-architecture/eShopOnContainer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dapr-ebook" TargetMode="External"/><Relationship Id="rId2" Type="http://schemas.openxmlformats.org/officeDocument/2006/relationships/hyperlink" Target="https://docs.microsoft.com/dotnet/architecture/dapr-for-net-developers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18" Type="http://schemas.openxmlformats.org/officeDocument/2006/relationships/image" Target="../media/image27.png"/><Relationship Id="rId26" Type="http://schemas.openxmlformats.org/officeDocument/2006/relationships/image" Target="../media/image35.png"/><Relationship Id="rId3" Type="http://schemas.openxmlformats.org/officeDocument/2006/relationships/image" Target="../media/image12.png"/><Relationship Id="rId21" Type="http://schemas.openxmlformats.org/officeDocument/2006/relationships/image" Target="../media/image30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17" Type="http://schemas.openxmlformats.org/officeDocument/2006/relationships/image" Target="../media/image26.png"/><Relationship Id="rId25" Type="http://schemas.openxmlformats.org/officeDocument/2006/relationships/image" Target="../media/image34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5.png"/><Relationship Id="rId20" Type="http://schemas.openxmlformats.org/officeDocument/2006/relationships/image" Target="../media/image29.png"/><Relationship Id="rId29" Type="http://schemas.openxmlformats.org/officeDocument/2006/relationships/image" Target="../media/image3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24" Type="http://schemas.openxmlformats.org/officeDocument/2006/relationships/image" Target="../media/image33.png"/><Relationship Id="rId32" Type="http://schemas.openxmlformats.org/officeDocument/2006/relationships/image" Target="../media/image41.png"/><Relationship Id="rId5" Type="http://schemas.openxmlformats.org/officeDocument/2006/relationships/image" Target="../media/image14.png"/><Relationship Id="rId15" Type="http://schemas.openxmlformats.org/officeDocument/2006/relationships/image" Target="../media/image24.png"/><Relationship Id="rId23" Type="http://schemas.openxmlformats.org/officeDocument/2006/relationships/image" Target="../media/image32.png"/><Relationship Id="rId28" Type="http://schemas.openxmlformats.org/officeDocument/2006/relationships/image" Target="../media/image37.png"/><Relationship Id="rId10" Type="http://schemas.openxmlformats.org/officeDocument/2006/relationships/image" Target="../media/image19.png"/><Relationship Id="rId19" Type="http://schemas.openxmlformats.org/officeDocument/2006/relationships/image" Target="../media/image28.png"/><Relationship Id="rId31" Type="http://schemas.openxmlformats.org/officeDocument/2006/relationships/image" Target="../media/image40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Relationship Id="rId14" Type="http://schemas.openxmlformats.org/officeDocument/2006/relationships/image" Target="../media/image23.png"/><Relationship Id="rId22" Type="http://schemas.openxmlformats.org/officeDocument/2006/relationships/image" Target="../media/image31.png"/><Relationship Id="rId27" Type="http://schemas.openxmlformats.org/officeDocument/2006/relationships/image" Target="../media/image36.png"/><Relationship Id="rId30" Type="http://schemas.openxmlformats.org/officeDocument/2006/relationships/image" Target="../media/image3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32.png"/><Relationship Id="rId18" Type="http://schemas.openxmlformats.org/officeDocument/2006/relationships/image" Target="../media/image37.png"/><Relationship Id="rId3" Type="http://schemas.openxmlformats.org/officeDocument/2006/relationships/image" Target="../media/image12.png"/><Relationship Id="rId21" Type="http://schemas.openxmlformats.org/officeDocument/2006/relationships/image" Target="../media/image40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17" Type="http://schemas.openxmlformats.org/officeDocument/2006/relationships/image" Target="../media/image36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5.png"/><Relationship Id="rId20" Type="http://schemas.openxmlformats.org/officeDocument/2006/relationships/image" Target="../media/image3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5" Type="http://schemas.openxmlformats.org/officeDocument/2006/relationships/image" Target="../media/image34.png"/><Relationship Id="rId10" Type="http://schemas.openxmlformats.org/officeDocument/2006/relationships/image" Target="../media/image19.png"/><Relationship Id="rId19" Type="http://schemas.openxmlformats.org/officeDocument/2006/relationships/image" Target="../media/image38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Relationship Id="rId14" Type="http://schemas.openxmlformats.org/officeDocument/2006/relationships/image" Target="../media/image33.png"/><Relationship Id="rId22" Type="http://schemas.openxmlformats.org/officeDocument/2006/relationships/image" Target="../media/image42.png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5.png"/><Relationship Id="rId18" Type="http://schemas.openxmlformats.org/officeDocument/2006/relationships/image" Target="../media/image50.png"/><Relationship Id="rId26" Type="http://schemas.openxmlformats.org/officeDocument/2006/relationships/image" Target="../media/image58.png"/><Relationship Id="rId39" Type="http://schemas.openxmlformats.org/officeDocument/2006/relationships/image" Target="../media/image71.png"/><Relationship Id="rId21" Type="http://schemas.openxmlformats.org/officeDocument/2006/relationships/image" Target="../media/image53.png"/><Relationship Id="rId34" Type="http://schemas.openxmlformats.org/officeDocument/2006/relationships/image" Target="../media/image66.png"/><Relationship Id="rId42" Type="http://schemas.openxmlformats.org/officeDocument/2006/relationships/image" Target="../media/image74.svg"/><Relationship Id="rId47" Type="http://schemas.openxmlformats.org/officeDocument/2006/relationships/image" Target="../media/image41.png"/><Relationship Id="rId7" Type="http://schemas.openxmlformats.org/officeDocument/2006/relationships/image" Target="../media/image27.png"/><Relationship Id="rId2" Type="http://schemas.openxmlformats.org/officeDocument/2006/relationships/image" Target="../media/image43.png"/><Relationship Id="rId16" Type="http://schemas.openxmlformats.org/officeDocument/2006/relationships/image" Target="../media/image48.png"/><Relationship Id="rId29" Type="http://schemas.openxmlformats.org/officeDocument/2006/relationships/image" Target="../media/image6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24" Type="http://schemas.openxmlformats.org/officeDocument/2006/relationships/image" Target="../media/image56.png"/><Relationship Id="rId32" Type="http://schemas.openxmlformats.org/officeDocument/2006/relationships/image" Target="../media/image64.png"/><Relationship Id="rId37" Type="http://schemas.openxmlformats.org/officeDocument/2006/relationships/image" Target="../media/image69.png"/><Relationship Id="rId40" Type="http://schemas.openxmlformats.org/officeDocument/2006/relationships/image" Target="../media/image72.svg"/><Relationship Id="rId45" Type="http://schemas.openxmlformats.org/officeDocument/2006/relationships/image" Target="../media/image77.png"/><Relationship Id="rId5" Type="http://schemas.openxmlformats.org/officeDocument/2006/relationships/image" Target="../media/image24.png"/><Relationship Id="rId15" Type="http://schemas.openxmlformats.org/officeDocument/2006/relationships/image" Target="../media/image47.png"/><Relationship Id="rId23" Type="http://schemas.openxmlformats.org/officeDocument/2006/relationships/image" Target="../media/image55.png"/><Relationship Id="rId28" Type="http://schemas.openxmlformats.org/officeDocument/2006/relationships/image" Target="../media/image60.png"/><Relationship Id="rId36" Type="http://schemas.openxmlformats.org/officeDocument/2006/relationships/image" Target="../media/image68.png"/><Relationship Id="rId10" Type="http://schemas.openxmlformats.org/officeDocument/2006/relationships/image" Target="../media/image30.png"/><Relationship Id="rId19" Type="http://schemas.openxmlformats.org/officeDocument/2006/relationships/image" Target="../media/image51.png"/><Relationship Id="rId31" Type="http://schemas.openxmlformats.org/officeDocument/2006/relationships/image" Target="../media/image63.png"/><Relationship Id="rId44" Type="http://schemas.openxmlformats.org/officeDocument/2006/relationships/image" Target="../media/image76.svg"/><Relationship Id="rId4" Type="http://schemas.openxmlformats.org/officeDocument/2006/relationships/image" Target="../media/image23.png"/><Relationship Id="rId9" Type="http://schemas.openxmlformats.org/officeDocument/2006/relationships/image" Target="../media/image29.png"/><Relationship Id="rId14" Type="http://schemas.openxmlformats.org/officeDocument/2006/relationships/image" Target="../media/image46.png"/><Relationship Id="rId22" Type="http://schemas.openxmlformats.org/officeDocument/2006/relationships/image" Target="../media/image54.png"/><Relationship Id="rId27" Type="http://schemas.openxmlformats.org/officeDocument/2006/relationships/image" Target="../media/image59.png"/><Relationship Id="rId30" Type="http://schemas.openxmlformats.org/officeDocument/2006/relationships/image" Target="../media/image62.png"/><Relationship Id="rId35" Type="http://schemas.openxmlformats.org/officeDocument/2006/relationships/image" Target="../media/image67.png"/><Relationship Id="rId43" Type="http://schemas.openxmlformats.org/officeDocument/2006/relationships/image" Target="../media/image75.png"/><Relationship Id="rId8" Type="http://schemas.openxmlformats.org/officeDocument/2006/relationships/image" Target="../media/image28.png"/><Relationship Id="rId3" Type="http://schemas.openxmlformats.org/officeDocument/2006/relationships/image" Target="../media/image22.png"/><Relationship Id="rId12" Type="http://schemas.openxmlformats.org/officeDocument/2006/relationships/image" Target="../media/image44.png"/><Relationship Id="rId17" Type="http://schemas.openxmlformats.org/officeDocument/2006/relationships/image" Target="../media/image49.png"/><Relationship Id="rId25" Type="http://schemas.openxmlformats.org/officeDocument/2006/relationships/image" Target="../media/image57.png"/><Relationship Id="rId33" Type="http://schemas.openxmlformats.org/officeDocument/2006/relationships/image" Target="../media/image65.png"/><Relationship Id="rId38" Type="http://schemas.openxmlformats.org/officeDocument/2006/relationships/image" Target="../media/image70.svg"/><Relationship Id="rId46" Type="http://schemas.openxmlformats.org/officeDocument/2006/relationships/image" Target="../media/image78.svg"/><Relationship Id="rId20" Type="http://schemas.openxmlformats.org/officeDocument/2006/relationships/image" Target="../media/image52.png"/><Relationship Id="rId41" Type="http://schemas.openxmlformats.org/officeDocument/2006/relationships/image" Target="../media/image7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DD4CB0-7E4A-7EE9-1562-FC267F6F8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F286891-9A1C-ABA8-813C-01BB179882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16032" y="1175668"/>
            <a:ext cx="1602004" cy="379949"/>
          </a:xfrm>
        </p:spPr>
        <p:txBody>
          <a:bodyPr/>
          <a:lstStyle/>
          <a:p>
            <a:pPr algn="ctr"/>
            <a:r>
              <a:rPr lang="en-US" sz="2400" dirty="0"/>
              <a:t>Workshop</a:t>
            </a:r>
            <a:br>
              <a:rPr lang="en-US" sz="2400" dirty="0"/>
            </a:br>
            <a:endParaRPr lang="en-NL" sz="2400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2EC2FE-EF36-DC52-3A0A-992AE4420FD5}"/>
              </a:ext>
            </a:extLst>
          </p:cNvPr>
          <p:cNvSpPr txBox="1"/>
          <p:nvPr/>
        </p:nvSpPr>
        <p:spPr>
          <a:xfrm>
            <a:off x="548640" y="1232452"/>
            <a:ext cx="8094428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bg1"/>
                </a:solidFill>
                <a:effectLst/>
                <a:latin typeface="-apple-system"/>
              </a:rPr>
              <a:t>Git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bg1"/>
                </a:solidFill>
                <a:effectLst/>
                <a:latin typeface="-apple-system"/>
              </a:rPr>
              <a:t>.NET 8 SDK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bg1"/>
                </a:solidFill>
                <a:effectLst/>
                <a:latin typeface="-apple-system"/>
              </a:rPr>
              <a:t>Visual Studio Code 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with at least the following extensions installed: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C# Dev Kit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REST Client (</a:t>
            </a:r>
            <a:r>
              <a:rPr lang="en-US" sz="1400" b="0" i="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humao.restclient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bg1"/>
                </a:solidFill>
                <a:effectLst/>
                <a:latin typeface="-apple-system"/>
              </a:rPr>
              <a:t>Docker for desktop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You can also use </a:t>
            </a:r>
            <a:r>
              <a:rPr lang="en-US" sz="1600" b="0" i="0" dirty="0" err="1">
                <a:solidFill>
                  <a:schemeClr val="bg1"/>
                </a:solidFill>
                <a:effectLst/>
                <a:latin typeface="-apple-system"/>
              </a:rPr>
              <a:t>PodMan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 as a Docker Desktop alternative. In that case, follow the </a:t>
            </a:r>
            <a:r>
              <a:rPr lang="en-US" sz="1600" b="0" i="0" dirty="0" err="1">
                <a:solidFill>
                  <a:schemeClr val="bg1"/>
                </a:solidFill>
                <a:effectLst/>
                <a:latin typeface="-apple-system"/>
              </a:rPr>
              <a:t>PodMan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 specific instructions in the </a:t>
            </a:r>
            <a:r>
              <a:rPr lang="en-US" sz="1600" b="0" i="0" dirty="0" err="1">
                <a:solidFill>
                  <a:schemeClr val="bg1"/>
                </a:solidFill>
                <a:effectLst/>
                <a:latin typeface="-apple-system"/>
              </a:rPr>
              <a:t>Dapr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 documentation (links below) and use the appropriate </a:t>
            </a:r>
            <a:r>
              <a:rPr lang="en-US" sz="1600" b="0" i="0" dirty="0" err="1">
                <a:solidFill>
                  <a:schemeClr val="bg1"/>
                </a:solidFill>
                <a:effectLst/>
                <a:latin typeface="-apple-system"/>
              </a:rPr>
              <a:t>PodMan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 CLI commands during the workshop in stead of the Docker CLI commands.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Install the </a:t>
            </a:r>
            <a:r>
              <a:rPr lang="en-US" sz="1600" b="1" i="0" dirty="0">
                <a:solidFill>
                  <a:schemeClr val="bg1"/>
                </a:solidFill>
                <a:effectLst/>
                <a:latin typeface="-apple-system"/>
              </a:rPr>
              <a:t>Dapr CLI 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and initialize Dapr locally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600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/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All scripts in the instructions are PowerShell scripts. If you're working on a Mac, it is recommended to install </a:t>
            </a:r>
            <a:r>
              <a:rPr lang="en-US" sz="1600" b="1" i="0" dirty="0">
                <a:solidFill>
                  <a:schemeClr val="bg1"/>
                </a:solidFill>
                <a:effectLst/>
                <a:latin typeface="-apple-system"/>
              </a:rPr>
              <a:t>PowerShell for Mac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-apple-system"/>
              </a:rPr>
              <a:t>.</a:t>
            </a:r>
          </a:p>
          <a:p>
            <a:pPr algn="l"/>
            <a:endParaRPr lang="en-US" sz="1600" b="0" i="0" dirty="0">
              <a:solidFill>
                <a:schemeClr val="bg1"/>
              </a:solidFill>
              <a:effectLst/>
              <a:latin typeface="-apple-system"/>
            </a:endParaRPr>
          </a:p>
        </p:txBody>
      </p:sp>
      <p:grpSp>
        <p:nvGrpSpPr>
          <p:cNvPr id="6" name="Graphic 3">
            <a:extLst>
              <a:ext uri="{FF2B5EF4-FFF2-40B4-BE49-F238E27FC236}">
                <a16:creationId xmlns:a16="http://schemas.microsoft.com/office/drawing/2014/main" id="{6503DEF0-7F1C-E67D-36EA-BF2B5CDC56F2}"/>
              </a:ext>
            </a:extLst>
          </p:cNvPr>
          <p:cNvGrpSpPr/>
          <p:nvPr/>
        </p:nvGrpSpPr>
        <p:grpSpPr>
          <a:xfrm>
            <a:off x="6396440" y="432095"/>
            <a:ext cx="1270554" cy="933548"/>
            <a:chOff x="4851173" y="1599863"/>
            <a:chExt cx="3454440" cy="2538185"/>
          </a:xfrm>
          <a:solidFill>
            <a:schemeClr val="bg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C0F5BC4-5A85-3607-6365-E26B2128A625}"/>
                </a:ext>
              </a:extLst>
            </p:cNvPr>
            <p:cNvSpPr/>
            <p:nvPr/>
          </p:nvSpPr>
          <p:spPr>
            <a:xfrm>
              <a:off x="4851173" y="2248381"/>
              <a:ext cx="3454440" cy="1535306"/>
            </a:xfrm>
            <a:custGeom>
              <a:avLst/>
              <a:gdLst>
                <a:gd name="connsiteX0" fmla="*/ 845741 w 3454441"/>
                <a:gd name="connsiteY0" fmla="*/ 1172950 h 1535300"/>
                <a:gd name="connsiteX1" fmla="*/ 589598 w 3454441"/>
                <a:gd name="connsiteY1" fmla="*/ 1172950 h 1535300"/>
                <a:gd name="connsiteX2" fmla="*/ 589598 w 3454441"/>
                <a:gd name="connsiteY2" fmla="*/ 1092512 h 1535300"/>
                <a:gd name="connsiteX3" fmla="*/ 515410 w 3454441"/>
                <a:gd name="connsiteY3" fmla="*/ 1159673 h 1535300"/>
                <a:gd name="connsiteX4" fmla="*/ 366253 w 3454441"/>
                <a:gd name="connsiteY4" fmla="*/ 1196372 h 1535300"/>
                <a:gd name="connsiteX5" fmla="*/ 125729 w 3454441"/>
                <a:gd name="connsiteY5" fmla="*/ 1103447 h 1535300"/>
                <a:gd name="connsiteX6" fmla="*/ 0 w 3454441"/>
                <a:gd name="connsiteY6" fmla="*/ 809819 h 1535300"/>
                <a:gd name="connsiteX7" fmla="*/ 128852 w 3454441"/>
                <a:gd name="connsiteY7" fmla="*/ 513068 h 1535300"/>
                <a:gd name="connsiteX8" fmla="*/ 363911 w 3454441"/>
                <a:gd name="connsiteY8" fmla="*/ 424819 h 1535300"/>
                <a:gd name="connsiteX9" fmla="*/ 509163 w 3454441"/>
                <a:gd name="connsiteY9" fmla="*/ 457623 h 1535300"/>
                <a:gd name="connsiteX10" fmla="*/ 589598 w 3454441"/>
                <a:gd name="connsiteY10" fmla="*/ 519316 h 1535300"/>
                <a:gd name="connsiteX11" fmla="*/ 589598 w 3454441"/>
                <a:gd name="connsiteY11" fmla="*/ 0 h 1535300"/>
                <a:gd name="connsiteX12" fmla="*/ 845741 w 3454441"/>
                <a:gd name="connsiteY12" fmla="*/ 0 h 1535300"/>
                <a:gd name="connsiteX13" fmla="*/ 845741 w 3454441"/>
                <a:gd name="connsiteY13" fmla="*/ 1172950 h 1535300"/>
                <a:gd name="connsiteX14" fmla="*/ 597407 w 3454441"/>
                <a:gd name="connsiteY14" fmla="*/ 810600 h 1535300"/>
                <a:gd name="connsiteX15" fmla="*/ 548990 w 3454441"/>
                <a:gd name="connsiteY15" fmla="*/ 693853 h 1535300"/>
                <a:gd name="connsiteX16" fmla="*/ 431851 w 3454441"/>
                <a:gd name="connsiteY16" fmla="*/ 645827 h 1535300"/>
                <a:gd name="connsiteX17" fmla="*/ 306122 w 3454441"/>
                <a:gd name="connsiteY17" fmla="*/ 703616 h 1535300"/>
                <a:gd name="connsiteX18" fmla="*/ 266295 w 3454441"/>
                <a:gd name="connsiteY18" fmla="*/ 810600 h 1535300"/>
                <a:gd name="connsiteX19" fmla="*/ 306122 w 3454441"/>
                <a:gd name="connsiteY19" fmla="*/ 917585 h 1535300"/>
                <a:gd name="connsiteX20" fmla="*/ 431851 w 3454441"/>
                <a:gd name="connsiteY20" fmla="*/ 975373 h 1535300"/>
                <a:gd name="connsiteX21" fmla="*/ 549380 w 3454441"/>
                <a:gd name="connsiteY21" fmla="*/ 927739 h 1535300"/>
                <a:gd name="connsiteX22" fmla="*/ 597407 w 3454441"/>
                <a:gd name="connsiteY22" fmla="*/ 810600 h 1535300"/>
                <a:gd name="connsiteX23" fmla="*/ 1806416 w 3454441"/>
                <a:gd name="connsiteY23" fmla="*/ 1172950 h 1535300"/>
                <a:gd name="connsiteX24" fmla="*/ 1550270 w 3454441"/>
                <a:gd name="connsiteY24" fmla="*/ 1172950 h 1535300"/>
                <a:gd name="connsiteX25" fmla="*/ 1550270 w 3454441"/>
                <a:gd name="connsiteY25" fmla="*/ 1092512 h 1535300"/>
                <a:gd name="connsiteX26" fmla="*/ 1476089 w 3454441"/>
                <a:gd name="connsiteY26" fmla="*/ 1159673 h 1535300"/>
                <a:gd name="connsiteX27" fmla="*/ 1326928 w 3454441"/>
                <a:gd name="connsiteY27" fmla="*/ 1196372 h 1535300"/>
                <a:gd name="connsiteX28" fmla="*/ 1086402 w 3454441"/>
                <a:gd name="connsiteY28" fmla="*/ 1103447 h 1535300"/>
                <a:gd name="connsiteX29" fmla="*/ 960672 w 3454441"/>
                <a:gd name="connsiteY29" fmla="*/ 809819 h 1535300"/>
                <a:gd name="connsiteX30" fmla="*/ 1089527 w 3454441"/>
                <a:gd name="connsiteY30" fmla="*/ 513068 h 1535300"/>
                <a:gd name="connsiteX31" fmla="*/ 1324585 w 3454441"/>
                <a:gd name="connsiteY31" fmla="*/ 424819 h 1535300"/>
                <a:gd name="connsiteX32" fmla="*/ 1469841 w 3454441"/>
                <a:gd name="connsiteY32" fmla="*/ 457623 h 1535300"/>
                <a:gd name="connsiteX33" fmla="*/ 1550270 w 3454441"/>
                <a:gd name="connsiteY33" fmla="*/ 519316 h 1535300"/>
                <a:gd name="connsiteX34" fmla="*/ 1550270 w 3454441"/>
                <a:gd name="connsiteY34" fmla="*/ 448250 h 1535300"/>
                <a:gd name="connsiteX35" fmla="*/ 1806416 w 3454441"/>
                <a:gd name="connsiteY35" fmla="*/ 448250 h 1535300"/>
                <a:gd name="connsiteX36" fmla="*/ 1806416 w 3454441"/>
                <a:gd name="connsiteY36" fmla="*/ 1172950 h 1535300"/>
                <a:gd name="connsiteX37" fmla="*/ 1558081 w 3454441"/>
                <a:gd name="connsiteY37" fmla="*/ 810600 h 1535300"/>
                <a:gd name="connsiteX38" fmla="*/ 1509665 w 3454441"/>
                <a:gd name="connsiteY38" fmla="*/ 693853 h 1535300"/>
                <a:gd name="connsiteX39" fmla="*/ 1392527 w 3454441"/>
                <a:gd name="connsiteY39" fmla="*/ 645827 h 1535300"/>
                <a:gd name="connsiteX40" fmla="*/ 1266796 w 3454441"/>
                <a:gd name="connsiteY40" fmla="*/ 703616 h 1535300"/>
                <a:gd name="connsiteX41" fmla="*/ 1226972 w 3454441"/>
                <a:gd name="connsiteY41" fmla="*/ 810600 h 1535300"/>
                <a:gd name="connsiteX42" fmla="*/ 1266796 w 3454441"/>
                <a:gd name="connsiteY42" fmla="*/ 917585 h 1535300"/>
                <a:gd name="connsiteX43" fmla="*/ 1392527 w 3454441"/>
                <a:gd name="connsiteY43" fmla="*/ 975373 h 1535300"/>
                <a:gd name="connsiteX44" fmla="*/ 1510055 w 3454441"/>
                <a:gd name="connsiteY44" fmla="*/ 927739 h 1535300"/>
                <a:gd name="connsiteX45" fmla="*/ 1558081 w 3454441"/>
                <a:gd name="connsiteY45" fmla="*/ 810600 h 1535300"/>
                <a:gd name="connsiteX46" fmla="*/ 2795988 w 3454441"/>
                <a:gd name="connsiteY46" fmla="*/ 811381 h 1535300"/>
                <a:gd name="connsiteX47" fmla="*/ 2667134 w 3454441"/>
                <a:gd name="connsiteY47" fmla="*/ 1108133 h 1535300"/>
                <a:gd name="connsiteX48" fmla="*/ 2432076 w 3454441"/>
                <a:gd name="connsiteY48" fmla="*/ 1196372 h 1535300"/>
                <a:gd name="connsiteX49" fmla="*/ 2286829 w 3454441"/>
                <a:gd name="connsiteY49" fmla="*/ 1163578 h 1535300"/>
                <a:gd name="connsiteX50" fmla="*/ 2206390 w 3454441"/>
                <a:gd name="connsiteY50" fmla="*/ 1101884 h 1535300"/>
                <a:gd name="connsiteX51" fmla="*/ 2206390 w 3454441"/>
                <a:gd name="connsiteY51" fmla="*/ 1535300 h 1535300"/>
                <a:gd name="connsiteX52" fmla="*/ 1950244 w 3454441"/>
                <a:gd name="connsiteY52" fmla="*/ 1535300 h 1535300"/>
                <a:gd name="connsiteX53" fmla="*/ 1950244 w 3454441"/>
                <a:gd name="connsiteY53" fmla="*/ 448250 h 1535300"/>
                <a:gd name="connsiteX54" fmla="*/ 2206390 w 3454441"/>
                <a:gd name="connsiteY54" fmla="*/ 448250 h 1535300"/>
                <a:gd name="connsiteX55" fmla="*/ 2206390 w 3454441"/>
                <a:gd name="connsiteY55" fmla="*/ 528689 h 1535300"/>
                <a:gd name="connsiteX56" fmla="*/ 2280580 w 3454441"/>
                <a:gd name="connsiteY56" fmla="*/ 461528 h 1535300"/>
                <a:gd name="connsiteX57" fmla="*/ 2429732 w 3454441"/>
                <a:gd name="connsiteY57" fmla="*/ 424819 h 1535300"/>
                <a:gd name="connsiteX58" fmla="*/ 2670258 w 3454441"/>
                <a:gd name="connsiteY58" fmla="*/ 517754 h 1535300"/>
                <a:gd name="connsiteX59" fmla="*/ 2795988 w 3454441"/>
                <a:gd name="connsiteY59" fmla="*/ 811381 h 1535300"/>
                <a:gd name="connsiteX60" fmla="*/ 2529688 w 3454441"/>
                <a:gd name="connsiteY60" fmla="*/ 810600 h 1535300"/>
                <a:gd name="connsiteX61" fmla="*/ 2490645 w 3454441"/>
                <a:gd name="connsiteY61" fmla="*/ 703616 h 1535300"/>
                <a:gd name="connsiteX62" fmla="*/ 2364134 w 3454441"/>
                <a:gd name="connsiteY62" fmla="*/ 645827 h 1535300"/>
                <a:gd name="connsiteX63" fmla="*/ 2246605 w 3454441"/>
                <a:gd name="connsiteY63" fmla="*/ 693462 h 1535300"/>
                <a:gd name="connsiteX64" fmla="*/ 2198580 w 3454441"/>
                <a:gd name="connsiteY64" fmla="*/ 810600 h 1535300"/>
                <a:gd name="connsiteX65" fmla="*/ 2246995 w 3454441"/>
                <a:gd name="connsiteY65" fmla="*/ 927348 h 1535300"/>
                <a:gd name="connsiteX66" fmla="*/ 2364134 w 3454441"/>
                <a:gd name="connsiteY66" fmla="*/ 975373 h 1535300"/>
                <a:gd name="connsiteX67" fmla="*/ 2489864 w 3454441"/>
                <a:gd name="connsiteY67" fmla="*/ 917585 h 1535300"/>
                <a:gd name="connsiteX68" fmla="*/ 2529688 w 3454441"/>
                <a:gd name="connsiteY68" fmla="*/ 810600 h 1535300"/>
                <a:gd name="connsiteX69" fmla="*/ 3454441 w 3454441"/>
                <a:gd name="connsiteY69" fmla="*/ 684870 h 1535300"/>
                <a:gd name="connsiteX70" fmla="*/ 3345113 w 3454441"/>
                <a:gd name="connsiteY70" fmla="*/ 659096 h 1535300"/>
                <a:gd name="connsiteX71" fmla="*/ 3181122 w 3454441"/>
                <a:gd name="connsiteY71" fmla="*/ 762185 h 1535300"/>
                <a:gd name="connsiteX72" fmla="*/ 3167063 w 3454441"/>
                <a:gd name="connsiteY72" fmla="*/ 862921 h 1535300"/>
                <a:gd name="connsiteX73" fmla="*/ 3167063 w 3454441"/>
                <a:gd name="connsiteY73" fmla="*/ 1172950 h 1535300"/>
                <a:gd name="connsiteX74" fmla="*/ 2910926 w 3454441"/>
                <a:gd name="connsiteY74" fmla="*/ 1172950 h 1535300"/>
                <a:gd name="connsiteX75" fmla="*/ 2910926 w 3454441"/>
                <a:gd name="connsiteY75" fmla="*/ 448250 h 1535300"/>
                <a:gd name="connsiteX76" fmla="*/ 3167063 w 3454441"/>
                <a:gd name="connsiteY76" fmla="*/ 448250 h 1535300"/>
                <a:gd name="connsiteX77" fmla="*/ 3167063 w 3454441"/>
                <a:gd name="connsiteY77" fmla="*/ 566951 h 1535300"/>
                <a:gd name="connsiteX78" fmla="*/ 3254531 w 3454441"/>
                <a:gd name="connsiteY78" fmla="*/ 475587 h 1535300"/>
                <a:gd name="connsiteX79" fmla="*/ 3404464 w 3454441"/>
                <a:gd name="connsiteY79" fmla="*/ 438097 h 1535300"/>
                <a:gd name="connsiteX80" fmla="*/ 3454441 w 3454441"/>
                <a:gd name="connsiteY80" fmla="*/ 440440 h 1535300"/>
                <a:gd name="connsiteX81" fmla="*/ 3454441 w 3454441"/>
                <a:gd name="connsiteY81" fmla="*/ 684870 h 153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3454441" h="1535300">
                  <a:moveTo>
                    <a:pt x="845741" y="1172950"/>
                  </a:moveTo>
                  <a:lnTo>
                    <a:pt x="589598" y="1172950"/>
                  </a:lnTo>
                  <a:lnTo>
                    <a:pt x="589598" y="1092512"/>
                  </a:lnTo>
                  <a:cubicBezTo>
                    <a:pt x="565129" y="1123230"/>
                    <a:pt x="540400" y="1145614"/>
                    <a:pt x="515410" y="1159673"/>
                  </a:cubicBezTo>
                  <a:cubicBezTo>
                    <a:pt x="471678" y="1184142"/>
                    <a:pt x="421959" y="1196372"/>
                    <a:pt x="366253" y="1196372"/>
                  </a:cubicBezTo>
                  <a:cubicBezTo>
                    <a:pt x="276187" y="1196372"/>
                    <a:pt x="196012" y="1165397"/>
                    <a:pt x="125729" y="1103447"/>
                  </a:cubicBezTo>
                  <a:cubicBezTo>
                    <a:pt x="41909" y="1029513"/>
                    <a:pt x="0" y="931644"/>
                    <a:pt x="0" y="809819"/>
                  </a:cubicBezTo>
                  <a:cubicBezTo>
                    <a:pt x="0" y="685909"/>
                    <a:pt x="42950" y="586991"/>
                    <a:pt x="128852" y="513068"/>
                  </a:cubicBezTo>
                  <a:cubicBezTo>
                    <a:pt x="197053" y="454242"/>
                    <a:pt x="275406" y="424819"/>
                    <a:pt x="363911" y="424819"/>
                  </a:cubicBezTo>
                  <a:cubicBezTo>
                    <a:pt x="415452" y="424819"/>
                    <a:pt x="463868" y="435754"/>
                    <a:pt x="509163" y="457623"/>
                  </a:cubicBezTo>
                  <a:cubicBezTo>
                    <a:pt x="535194" y="470120"/>
                    <a:pt x="562006" y="490684"/>
                    <a:pt x="589598" y="519316"/>
                  </a:cubicBezTo>
                  <a:lnTo>
                    <a:pt x="589598" y="0"/>
                  </a:lnTo>
                  <a:lnTo>
                    <a:pt x="845741" y="0"/>
                  </a:lnTo>
                  <a:lnTo>
                    <a:pt x="845741" y="1172950"/>
                  </a:lnTo>
                  <a:close/>
                  <a:moveTo>
                    <a:pt x="597407" y="810600"/>
                  </a:moveTo>
                  <a:cubicBezTo>
                    <a:pt x="597407" y="764785"/>
                    <a:pt x="581268" y="725866"/>
                    <a:pt x="548990" y="693853"/>
                  </a:cubicBezTo>
                  <a:cubicBezTo>
                    <a:pt x="516711" y="661829"/>
                    <a:pt x="477665" y="645827"/>
                    <a:pt x="431851" y="645827"/>
                  </a:cubicBezTo>
                  <a:cubicBezTo>
                    <a:pt x="380830" y="645827"/>
                    <a:pt x="338921" y="665087"/>
                    <a:pt x="306122" y="703616"/>
                  </a:cubicBezTo>
                  <a:cubicBezTo>
                    <a:pt x="279571" y="734848"/>
                    <a:pt x="266295" y="770510"/>
                    <a:pt x="266295" y="810600"/>
                  </a:cubicBezTo>
                  <a:cubicBezTo>
                    <a:pt x="266295" y="850691"/>
                    <a:pt x="279571" y="886353"/>
                    <a:pt x="306122" y="917585"/>
                  </a:cubicBezTo>
                  <a:cubicBezTo>
                    <a:pt x="338400" y="956114"/>
                    <a:pt x="380309" y="975373"/>
                    <a:pt x="431851" y="975373"/>
                  </a:cubicBezTo>
                  <a:cubicBezTo>
                    <a:pt x="478186" y="975373"/>
                    <a:pt x="517362" y="959495"/>
                    <a:pt x="549380" y="927739"/>
                  </a:cubicBezTo>
                  <a:cubicBezTo>
                    <a:pt x="581398" y="895982"/>
                    <a:pt x="597407" y="856930"/>
                    <a:pt x="597407" y="810600"/>
                  </a:cubicBezTo>
                  <a:close/>
                  <a:moveTo>
                    <a:pt x="1806416" y="1172950"/>
                  </a:moveTo>
                  <a:lnTo>
                    <a:pt x="1550270" y="1172950"/>
                  </a:lnTo>
                  <a:lnTo>
                    <a:pt x="1550270" y="1092512"/>
                  </a:lnTo>
                  <a:cubicBezTo>
                    <a:pt x="1525800" y="1123230"/>
                    <a:pt x="1501073" y="1145614"/>
                    <a:pt x="1476089" y="1159673"/>
                  </a:cubicBezTo>
                  <a:cubicBezTo>
                    <a:pt x="1432351" y="1184142"/>
                    <a:pt x="1382640" y="1196372"/>
                    <a:pt x="1326928" y="1196372"/>
                  </a:cubicBezTo>
                  <a:cubicBezTo>
                    <a:pt x="1236859" y="1196372"/>
                    <a:pt x="1156687" y="1165397"/>
                    <a:pt x="1086402" y="1103447"/>
                  </a:cubicBezTo>
                  <a:cubicBezTo>
                    <a:pt x="1002583" y="1029513"/>
                    <a:pt x="960672" y="931644"/>
                    <a:pt x="960672" y="809819"/>
                  </a:cubicBezTo>
                  <a:cubicBezTo>
                    <a:pt x="960672" y="685909"/>
                    <a:pt x="1003630" y="586991"/>
                    <a:pt x="1089527" y="513068"/>
                  </a:cubicBezTo>
                  <a:cubicBezTo>
                    <a:pt x="1157726" y="454242"/>
                    <a:pt x="1236078" y="424819"/>
                    <a:pt x="1324585" y="424819"/>
                  </a:cubicBezTo>
                  <a:cubicBezTo>
                    <a:pt x="1376124" y="424819"/>
                    <a:pt x="1424540" y="435754"/>
                    <a:pt x="1469841" y="457623"/>
                  </a:cubicBezTo>
                  <a:cubicBezTo>
                    <a:pt x="1495873" y="470120"/>
                    <a:pt x="1522686" y="490684"/>
                    <a:pt x="1550270" y="519316"/>
                  </a:cubicBezTo>
                  <a:lnTo>
                    <a:pt x="1550270" y="448250"/>
                  </a:lnTo>
                  <a:lnTo>
                    <a:pt x="1806416" y="448250"/>
                  </a:lnTo>
                  <a:lnTo>
                    <a:pt x="1806416" y="1172950"/>
                  </a:lnTo>
                  <a:close/>
                  <a:moveTo>
                    <a:pt x="1558081" y="810600"/>
                  </a:moveTo>
                  <a:cubicBezTo>
                    <a:pt x="1558081" y="764785"/>
                    <a:pt x="1541945" y="725866"/>
                    <a:pt x="1509665" y="693853"/>
                  </a:cubicBezTo>
                  <a:cubicBezTo>
                    <a:pt x="1477385" y="661829"/>
                    <a:pt x="1438342" y="645827"/>
                    <a:pt x="1392527" y="645827"/>
                  </a:cubicBezTo>
                  <a:cubicBezTo>
                    <a:pt x="1341511" y="645827"/>
                    <a:pt x="1299601" y="665087"/>
                    <a:pt x="1266796" y="703616"/>
                  </a:cubicBezTo>
                  <a:cubicBezTo>
                    <a:pt x="1240250" y="734848"/>
                    <a:pt x="1226972" y="770510"/>
                    <a:pt x="1226972" y="810600"/>
                  </a:cubicBezTo>
                  <a:cubicBezTo>
                    <a:pt x="1226972" y="850691"/>
                    <a:pt x="1240250" y="886353"/>
                    <a:pt x="1266796" y="917585"/>
                  </a:cubicBezTo>
                  <a:cubicBezTo>
                    <a:pt x="1299077" y="956114"/>
                    <a:pt x="1340987" y="975373"/>
                    <a:pt x="1392527" y="975373"/>
                  </a:cubicBezTo>
                  <a:cubicBezTo>
                    <a:pt x="1438866" y="975373"/>
                    <a:pt x="1478042" y="959495"/>
                    <a:pt x="1510055" y="927739"/>
                  </a:cubicBezTo>
                  <a:cubicBezTo>
                    <a:pt x="1542078" y="895982"/>
                    <a:pt x="1558081" y="856930"/>
                    <a:pt x="1558081" y="810600"/>
                  </a:cubicBezTo>
                  <a:close/>
                  <a:moveTo>
                    <a:pt x="2795988" y="811381"/>
                  </a:moveTo>
                  <a:cubicBezTo>
                    <a:pt x="2795988" y="935292"/>
                    <a:pt x="2753039" y="1034200"/>
                    <a:pt x="2667134" y="1108133"/>
                  </a:cubicBezTo>
                  <a:cubicBezTo>
                    <a:pt x="2598935" y="1166959"/>
                    <a:pt x="2520582" y="1196372"/>
                    <a:pt x="2432076" y="1196372"/>
                  </a:cubicBezTo>
                  <a:cubicBezTo>
                    <a:pt x="2380536" y="1196372"/>
                    <a:pt x="2332120" y="1185447"/>
                    <a:pt x="2286829" y="1163578"/>
                  </a:cubicBezTo>
                  <a:cubicBezTo>
                    <a:pt x="2260797" y="1151081"/>
                    <a:pt x="2233984" y="1130517"/>
                    <a:pt x="2206390" y="1101884"/>
                  </a:cubicBezTo>
                  <a:lnTo>
                    <a:pt x="2206390" y="1535300"/>
                  </a:lnTo>
                  <a:lnTo>
                    <a:pt x="1950244" y="1535300"/>
                  </a:lnTo>
                  <a:lnTo>
                    <a:pt x="1950244" y="448250"/>
                  </a:lnTo>
                  <a:lnTo>
                    <a:pt x="2206390" y="448250"/>
                  </a:lnTo>
                  <a:lnTo>
                    <a:pt x="2206390" y="528689"/>
                  </a:lnTo>
                  <a:cubicBezTo>
                    <a:pt x="2229298" y="498485"/>
                    <a:pt x="2254025" y="476101"/>
                    <a:pt x="2280580" y="461528"/>
                  </a:cubicBezTo>
                  <a:cubicBezTo>
                    <a:pt x="2324310" y="437058"/>
                    <a:pt x="2374030" y="424819"/>
                    <a:pt x="2429732" y="424819"/>
                  </a:cubicBezTo>
                  <a:cubicBezTo>
                    <a:pt x="2519801" y="424819"/>
                    <a:pt x="2599973" y="455804"/>
                    <a:pt x="2670258" y="517754"/>
                  </a:cubicBezTo>
                  <a:cubicBezTo>
                    <a:pt x="2754078" y="591678"/>
                    <a:pt x="2795988" y="689557"/>
                    <a:pt x="2795988" y="811381"/>
                  </a:cubicBezTo>
                  <a:close/>
                  <a:moveTo>
                    <a:pt x="2529688" y="810600"/>
                  </a:moveTo>
                  <a:cubicBezTo>
                    <a:pt x="2529688" y="769471"/>
                    <a:pt x="2516676" y="733810"/>
                    <a:pt x="2490645" y="703616"/>
                  </a:cubicBezTo>
                  <a:cubicBezTo>
                    <a:pt x="2457850" y="665087"/>
                    <a:pt x="2415673" y="645827"/>
                    <a:pt x="2364134" y="645827"/>
                  </a:cubicBezTo>
                  <a:cubicBezTo>
                    <a:pt x="2317804" y="645827"/>
                    <a:pt x="2278628" y="661706"/>
                    <a:pt x="2246605" y="693462"/>
                  </a:cubicBezTo>
                  <a:cubicBezTo>
                    <a:pt x="2214591" y="725218"/>
                    <a:pt x="2198580" y="764261"/>
                    <a:pt x="2198580" y="810600"/>
                  </a:cubicBezTo>
                  <a:cubicBezTo>
                    <a:pt x="2198580" y="856416"/>
                    <a:pt x="2214715" y="895325"/>
                    <a:pt x="2246995" y="927348"/>
                  </a:cubicBezTo>
                  <a:cubicBezTo>
                    <a:pt x="2279276" y="959362"/>
                    <a:pt x="2318319" y="975373"/>
                    <a:pt x="2364134" y="975373"/>
                  </a:cubicBezTo>
                  <a:cubicBezTo>
                    <a:pt x="2415673" y="975373"/>
                    <a:pt x="2457584" y="956114"/>
                    <a:pt x="2489864" y="917585"/>
                  </a:cubicBezTo>
                  <a:cubicBezTo>
                    <a:pt x="2516419" y="886353"/>
                    <a:pt x="2529688" y="850691"/>
                    <a:pt x="2529688" y="810600"/>
                  </a:cubicBezTo>
                  <a:close/>
                  <a:moveTo>
                    <a:pt x="3454441" y="684870"/>
                  </a:moveTo>
                  <a:cubicBezTo>
                    <a:pt x="3418523" y="667687"/>
                    <a:pt x="3382080" y="659096"/>
                    <a:pt x="3345113" y="659096"/>
                  </a:cubicBezTo>
                  <a:cubicBezTo>
                    <a:pt x="3260779" y="659096"/>
                    <a:pt x="3206115" y="693462"/>
                    <a:pt x="3181122" y="762185"/>
                  </a:cubicBezTo>
                  <a:cubicBezTo>
                    <a:pt x="3171749" y="787169"/>
                    <a:pt x="3167063" y="820754"/>
                    <a:pt x="3167063" y="862921"/>
                  </a:cubicBezTo>
                  <a:lnTo>
                    <a:pt x="3167063" y="1172950"/>
                  </a:lnTo>
                  <a:lnTo>
                    <a:pt x="2910926" y="1172950"/>
                  </a:lnTo>
                  <a:lnTo>
                    <a:pt x="2910926" y="448250"/>
                  </a:lnTo>
                  <a:lnTo>
                    <a:pt x="3167063" y="448250"/>
                  </a:lnTo>
                  <a:lnTo>
                    <a:pt x="3167063" y="566951"/>
                  </a:lnTo>
                  <a:cubicBezTo>
                    <a:pt x="3194133" y="524784"/>
                    <a:pt x="3223289" y="494323"/>
                    <a:pt x="3254531" y="475587"/>
                  </a:cubicBezTo>
                  <a:cubicBezTo>
                    <a:pt x="3296698" y="450593"/>
                    <a:pt x="3346675" y="438097"/>
                    <a:pt x="3404464" y="438097"/>
                  </a:cubicBezTo>
                  <a:cubicBezTo>
                    <a:pt x="3417999" y="438097"/>
                    <a:pt x="3434658" y="438878"/>
                    <a:pt x="3454441" y="440440"/>
                  </a:cubicBezTo>
                  <a:lnTo>
                    <a:pt x="3454441" y="68487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E2F7015-3E58-A3D7-967D-93E2D39A74CF}"/>
                </a:ext>
              </a:extLst>
            </p:cNvPr>
            <p:cNvSpPr/>
            <p:nvPr/>
          </p:nvSpPr>
          <p:spPr>
            <a:xfrm>
              <a:off x="6777184" y="3426604"/>
              <a:ext cx="302332" cy="711444"/>
            </a:xfrm>
            <a:custGeom>
              <a:avLst/>
              <a:gdLst>
                <a:gd name="connsiteX0" fmla="*/ 22212 w 302333"/>
                <a:gd name="connsiteY0" fmla="*/ 0 h 711441"/>
                <a:gd name="connsiteX1" fmla="*/ 280121 w 302333"/>
                <a:gd name="connsiteY1" fmla="*/ 0 h 711441"/>
                <a:gd name="connsiteX2" fmla="*/ 302333 w 302333"/>
                <a:gd name="connsiteY2" fmla="*/ 605523 h 711441"/>
                <a:gd name="connsiteX3" fmla="*/ 151162 w 302333"/>
                <a:gd name="connsiteY3" fmla="*/ 711441 h 711441"/>
                <a:gd name="connsiteX4" fmla="*/ 0 w 302333"/>
                <a:gd name="connsiteY4" fmla="*/ 605523 h 71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2333" h="711441">
                  <a:moveTo>
                    <a:pt x="22212" y="0"/>
                  </a:moveTo>
                  <a:lnTo>
                    <a:pt x="280121" y="0"/>
                  </a:lnTo>
                  <a:lnTo>
                    <a:pt x="302333" y="605523"/>
                  </a:lnTo>
                  <a:lnTo>
                    <a:pt x="151162" y="711441"/>
                  </a:lnTo>
                  <a:lnTo>
                    <a:pt x="0" y="605523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1FF9404-D879-FE66-81B9-08FF9CAA54F5}"/>
                </a:ext>
              </a:extLst>
            </p:cNvPr>
            <p:cNvSpPr/>
            <p:nvPr/>
          </p:nvSpPr>
          <p:spPr>
            <a:xfrm>
              <a:off x="6221143" y="1599865"/>
              <a:ext cx="978435" cy="688603"/>
            </a:xfrm>
            <a:custGeom>
              <a:avLst/>
              <a:gdLst>
                <a:gd name="connsiteX0" fmla="*/ 959387 w 978436"/>
                <a:gd name="connsiteY0" fmla="*/ 0 h 688601"/>
                <a:gd name="connsiteX1" fmla="*/ 978437 w 978436"/>
                <a:gd name="connsiteY1" fmla="*/ 0 h 688601"/>
                <a:gd name="connsiteX2" fmla="*/ 978437 w 978436"/>
                <a:gd name="connsiteY2" fmla="*/ 688601 h 688601"/>
                <a:gd name="connsiteX3" fmla="*/ 959387 w 978436"/>
                <a:gd name="connsiteY3" fmla="*/ 688601 h 688601"/>
                <a:gd name="connsiteX4" fmla="*/ 19050 w 978436"/>
                <a:gd name="connsiteY4" fmla="*/ 688601 h 688601"/>
                <a:gd name="connsiteX5" fmla="*/ 0 w 978436"/>
                <a:gd name="connsiteY5" fmla="*/ 688601 h 688601"/>
                <a:gd name="connsiteX6" fmla="*/ 0 w 978436"/>
                <a:gd name="connsiteY6" fmla="*/ 0 h 688601"/>
                <a:gd name="connsiteX7" fmla="*/ 19050 w 978436"/>
                <a:gd name="connsiteY7" fmla="*/ 0 h 688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8436" h="688601">
                  <a:moveTo>
                    <a:pt x="959387" y="0"/>
                  </a:moveTo>
                  <a:cubicBezTo>
                    <a:pt x="969908" y="0"/>
                    <a:pt x="978437" y="0"/>
                    <a:pt x="978437" y="0"/>
                  </a:cubicBezTo>
                  <a:lnTo>
                    <a:pt x="978437" y="688601"/>
                  </a:lnTo>
                  <a:cubicBezTo>
                    <a:pt x="978437" y="688601"/>
                    <a:pt x="969908" y="688601"/>
                    <a:pt x="959387" y="688601"/>
                  </a:cubicBezTo>
                  <a:lnTo>
                    <a:pt x="19050" y="688601"/>
                  </a:lnTo>
                  <a:cubicBezTo>
                    <a:pt x="8529" y="688601"/>
                    <a:pt x="0" y="688601"/>
                    <a:pt x="0" y="688601"/>
                  </a:cubicBezTo>
                  <a:lnTo>
                    <a:pt x="0" y="0"/>
                  </a:lnTo>
                  <a:cubicBezTo>
                    <a:pt x="0" y="0"/>
                    <a:pt x="8529" y="0"/>
                    <a:pt x="19050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384C08-5DD5-1D3B-CBF0-E38EF965F360}"/>
                </a:ext>
              </a:extLst>
            </p:cNvPr>
            <p:cNvSpPr/>
            <p:nvPr/>
          </p:nvSpPr>
          <p:spPr>
            <a:xfrm>
              <a:off x="6221143" y="1599863"/>
              <a:ext cx="361927" cy="688603"/>
            </a:xfrm>
            <a:custGeom>
              <a:avLst/>
              <a:gdLst>
                <a:gd name="connsiteX0" fmla="*/ 0 w 361927"/>
                <a:gd name="connsiteY0" fmla="*/ 0 h 688601"/>
                <a:gd name="connsiteX1" fmla="*/ 361927 w 361927"/>
                <a:gd name="connsiteY1" fmla="*/ 0 h 688601"/>
                <a:gd name="connsiteX2" fmla="*/ 361927 w 361927"/>
                <a:gd name="connsiteY2" fmla="*/ 688601 h 688601"/>
                <a:gd name="connsiteX3" fmla="*/ 0 w 361927"/>
                <a:gd name="connsiteY3" fmla="*/ 688601 h 688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927" h="688601">
                  <a:moveTo>
                    <a:pt x="0" y="0"/>
                  </a:moveTo>
                  <a:lnTo>
                    <a:pt x="361927" y="0"/>
                  </a:lnTo>
                  <a:lnTo>
                    <a:pt x="361927" y="688601"/>
                  </a:lnTo>
                  <a:lnTo>
                    <a:pt x="0" y="68860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C95FE8C-40A1-E52B-75E0-A0076D9B65EB}"/>
                </a:ext>
              </a:extLst>
            </p:cNvPr>
            <p:cNvSpPr/>
            <p:nvPr/>
          </p:nvSpPr>
          <p:spPr>
            <a:xfrm>
              <a:off x="5912173" y="2244036"/>
              <a:ext cx="1583513" cy="203411"/>
            </a:xfrm>
            <a:custGeom>
              <a:avLst/>
              <a:gdLst>
                <a:gd name="connsiteX0" fmla="*/ 1548078 w 1583512"/>
                <a:gd name="connsiteY0" fmla="*/ 0 h 165271"/>
                <a:gd name="connsiteX1" fmla="*/ 1583512 w 1583512"/>
                <a:gd name="connsiteY1" fmla="*/ 0 h 165271"/>
                <a:gd name="connsiteX2" fmla="*/ 1583512 w 1583512"/>
                <a:gd name="connsiteY2" fmla="*/ 165271 h 165271"/>
                <a:gd name="connsiteX3" fmla="*/ 1548078 w 1583512"/>
                <a:gd name="connsiteY3" fmla="*/ 165271 h 165271"/>
                <a:gd name="connsiteX4" fmla="*/ 35435 w 1583512"/>
                <a:gd name="connsiteY4" fmla="*/ 165271 h 165271"/>
                <a:gd name="connsiteX5" fmla="*/ 0 w 1583512"/>
                <a:gd name="connsiteY5" fmla="*/ 165271 h 165271"/>
                <a:gd name="connsiteX6" fmla="*/ 0 w 1583512"/>
                <a:gd name="connsiteY6" fmla="*/ 0 h 165271"/>
                <a:gd name="connsiteX7" fmla="*/ 35435 w 1583512"/>
                <a:gd name="connsiteY7" fmla="*/ 0 h 16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83512" h="165271">
                  <a:moveTo>
                    <a:pt x="1548078" y="0"/>
                  </a:moveTo>
                  <a:cubicBezTo>
                    <a:pt x="1567648" y="0"/>
                    <a:pt x="1583512" y="0"/>
                    <a:pt x="1583512" y="0"/>
                  </a:cubicBezTo>
                  <a:lnTo>
                    <a:pt x="1583512" y="165271"/>
                  </a:lnTo>
                  <a:cubicBezTo>
                    <a:pt x="1583512" y="165271"/>
                    <a:pt x="1567648" y="165271"/>
                    <a:pt x="1548078" y="165271"/>
                  </a:cubicBezTo>
                  <a:lnTo>
                    <a:pt x="35435" y="165271"/>
                  </a:lnTo>
                  <a:cubicBezTo>
                    <a:pt x="15865" y="165271"/>
                    <a:pt x="0" y="165271"/>
                    <a:pt x="0" y="165271"/>
                  </a:cubicBezTo>
                  <a:lnTo>
                    <a:pt x="0" y="0"/>
                  </a:lnTo>
                  <a:cubicBezTo>
                    <a:pt x="0" y="0"/>
                    <a:pt x="15865" y="0"/>
                    <a:pt x="35435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28C430E-1793-23FB-4405-13CBA8E95833}"/>
                </a:ext>
              </a:extLst>
            </p:cNvPr>
            <p:cNvSpPr/>
            <p:nvPr/>
          </p:nvSpPr>
          <p:spPr>
            <a:xfrm>
              <a:off x="5912171" y="2244034"/>
              <a:ext cx="489942" cy="203411"/>
            </a:xfrm>
            <a:custGeom>
              <a:avLst/>
              <a:gdLst>
                <a:gd name="connsiteX0" fmla="*/ 0 w 489942"/>
                <a:gd name="connsiteY0" fmla="*/ 0 h 203411"/>
                <a:gd name="connsiteX1" fmla="*/ 489942 w 489942"/>
                <a:gd name="connsiteY1" fmla="*/ 0 h 203411"/>
                <a:gd name="connsiteX2" fmla="*/ 489942 w 489942"/>
                <a:gd name="connsiteY2" fmla="*/ 203411 h 203411"/>
                <a:gd name="connsiteX3" fmla="*/ 0 w 489942"/>
                <a:gd name="connsiteY3" fmla="*/ 203411 h 20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942" h="203411">
                  <a:moveTo>
                    <a:pt x="0" y="0"/>
                  </a:moveTo>
                  <a:lnTo>
                    <a:pt x="489942" y="0"/>
                  </a:lnTo>
                  <a:lnTo>
                    <a:pt x="489942" y="203411"/>
                  </a:lnTo>
                  <a:lnTo>
                    <a:pt x="0" y="20341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26719C5-B73D-C214-1A2C-7343E5AA4A7B}"/>
              </a:ext>
            </a:extLst>
          </p:cNvPr>
          <p:cNvSpPr txBox="1"/>
          <p:nvPr/>
        </p:nvSpPr>
        <p:spPr>
          <a:xfrm>
            <a:off x="548639" y="410067"/>
            <a:ext cx="31085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3600" b="1" dirty="0" err="1">
                <a:solidFill>
                  <a:schemeClr val="bg1"/>
                </a:solidFill>
              </a:rPr>
              <a:t>Prerequisites</a:t>
            </a:r>
            <a:endParaRPr lang="nl-NL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34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7789B-A2B8-C640-BAB7-EDFA05CC6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00" y="540000"/>
            <a:ext cx="7398000" cy="619002"/>
          </a:xfrm>
        </p:spPr>
        <p:txBody>
          <a:bodyPr/>
          <a:lstStyle/>
          <a:p>
            <a:r>
              <a:rPr lang="en-NL">
                <a:latin typeface="Segoe UI" panose="020B0502040204020203" pitchFamily="34" charset="0"/>
                <a:cs typeface="Segoe UI" panose="020B0502040204020203" pitchFamily="34" charset="0"/>
              </a:rPr>
              <a:t>Sidecar architecture</a:t>
            </a:r>
          </a:p>
        </p:txBody>
      </p:sp>
      <p:sp>
        <p:nvSpPr>
          <p:cNvPr id="3" name="Google Shape;351;p40">
            <a:extLst>
              <a:ext uri="{FF2B5EF4-FFF2-40B4-BE49-F238E27FC236}">
                <a16:creationId xmlns:a16="http://schemas.microsoft.com/office/drawing/2014/main" id="{B96015D8-9408-B82C-8D86-EFA6B971585B}"/>
              </a:ext>
            </a:extLst>
          </p:cNvPr>
          <p:cNvSpPr txBox="1"/>
          <p:nvPr/>
        </p:nvSpPr>
        <p:spPr>
          <a:xfrm>
            <a:off x="2062266" y="3322182"/>
            <a:ext cx="6307734" cy="1374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Clr>
                <a:srgbClr val="0078D4"/>
              </a:buClr>
              <a:buSzPts val="1800"/>
              <a:buFont typeface="Arial"/>
              <a:buNone/>
            </a:pPr>
            <a:r>
              <a:rPr lang="en-US" sz="1200" b="1" i="0" u="none" strike="noStrike" cap="none" dirty="0">
                <a:solidFill>
                  <a:schemeClr val="accent2"/>
                </a:solidFill>
                <a:latin typeface="Space Grotesk" pitchFamily="2" charset="0"/>
                <a:cs typeface="Space Grotesk" pitchFamily="2" charset="0"/>
                <a:sym typeface="Arial"/>
              </a:rPr>
              <a:t>POST	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http://localhost:3500/v1.0/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Space Grotesk" pitchFamily="2" charset="0"/>
                <a:cs typeface="Space Grotesk" pitchFamily="2" charset="0"/>
                <a:sym typeface="Arial"/>
              </a:rPr>
              <a:t>invoke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/</a:t>
            </a:r>
            <a:r>
              <a:rPr lang="en-US" sz="1200" b="0" i="0" u="none" strike="noStrike" cap="none" dirty="0">
                <a:solidFill>
                  <a:schemeClr val="accent1"/>
                </a:solidFill>
                <a:latin typeface="Space Grotesk" pitchFamily="2" charset="0"/>
                <a:cs typeface="Space Grotesk" pitchFamily="2" charset="0"/>
                <a:sym typeface="Arial"/>
              </a:rPr>
              <a:t>cart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/method/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Space Grotesk" pitchFamily="2" charset="0"/>
                <a:cs typeface="Space Grotesk" pitchFamily="2" charset="0"/>
                <a:sym typeface="Arial"/>
              </a:rPr>
              <a:t>order</a:t>
            </a:r>
            <a:br>
              <a:rPr lang="en-US" sz="1200" dirty="0">
                <a:solidFill>
                  <a:schemeClr val="accent3"/>
                </a:solidFill>
                <a:latin typeface="Space Grotesk" pitchFamily="2" charset="0"/>
                <a:cs typeface="Space Grotesk" pitchFamily="2" charset="0"/>
                <a:sym typeface="Arial"/>
              </a:rPr>
            </a:br>
            <a:r>
              <a:rPr lang="en-US" sz="1200" b="1" i="0" u="none" strike="noStrike" cap="none" dirty="0">
                <a:solidFill>
                  <a:schemeClr val="accent2"/>
                </a:solidFill>
                <a:latin typeface="Space Grotesk" pitchFamily="2" charset="0"/>
                <a:cs typeface="Space Grotesk" pitchFamily="2" charset="0"/>
                <a:sym typeface="Arial"/>
              </a:rPr>
              <a:t>GET	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http://localhost:3500/v1.0/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Space Grotesk" pitchFamily="2" charset="0"/>
                <a:cs typeface="Space Grotesk" pitchFamily="2" charset="0"/>
                <a:sym typeface="Arial"/>
              </a:rPr>
              <a:t>state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/</a:t>
            </a:r>
            <a:r>
              <a:rPr lang="en-US" sz="1200" b="0" i="0" u="none" strike="noStrike" cap="none" dirty="0">
                <a:solidFill>
                  <a:schemeClr val="accent1"/>
                </a:solidFill>
                <a:latin typeface="Space Grotesk" pitchFamily="2" charset="0"/>
                <a:cs typeface="Space Grotesk" pitchFamily="2" charset="0"/>
                <a:sym typeface="Arial"/>
              </a:rPr>
              <a:t>inventory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/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Space Grotesk" pitchFamily="2" charset="0"/>
                <a:cs typeface="Space Grotesk" pitchFamily="2" charset="0"/>
                <a:sym typeface="Arial"/>
              </a:rPr>
              <a:t>item50</a:t>
            </a:r>
            <a:br>
              <a:rPr lang="en-US" sz="1200" dirty="0">
                <a:solidFill>
                  <a:schemeClr val="accent3"/>
                </a:solidFill>
                <a:latin typeface="Space Grotesk" pitchFamily="2" charset="0"/>
                <a:cs typeface="Space Grotesk" pitchFamily="2" charset="0"/>
                <a:sym typeface="Arial"/>
              </a:rPr>
            </a:br>
            <a:r>
              <a:rPr lang="en-US" sz="1200" b="1" i="0" u="none" strike="noStrike" cap="none" dirty="0">
                <a:solidFill>
                  <a:schemeClr val="accent2"/>
                </a:solidFill>
                <a:latin typeface="Space Grotesk" pitchFamily="2" charset="0"/>
                <a:cs typeface="Space Grotesk" pitchFamily="2" charset="0"/>
                <a:sym typeface="Arial"/>
              </a:rPr>
              <a:t>POST	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http://localhost:3500/v1.0/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Space Grotesk" pitchFamily="2" charset="0"/>
                <a:cs typeface="Space Grotesk" pitchFamily="2" charset="0"/>
                <a:sym typeface="Arial"/>
              </a:rPr>
              <a:t>publish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/</a:t>
            </a:r>
            <a:r>
              <a:rPr lang="en-US" sz="1200" b="0" i="0" u="none" strike="noStrike" cap="none" dirty="0">
                <a:solidFill>
                  <a:schemeClr val="accent1"/>
                </a:solidFill>
                <a:latin typeface="Space Grotesk" pitchFamily="2" charset="0"/>
                <a:cs typeface="Space Grotesk" pitchFamily="2" charset="0"/>
                <a:sym typeface="Arial"/>
              </a:rPr>
              <a:t>mybroker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/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Space Grotesk" pitchFamily="2" charset="0"/>
                <a:cs typeface="Space Grotesk" pitchFamily="2" charset="0"/>
                <a:sym typeface="Arial"/>
              </a:rPr>
              <a:t>order-messages</a:t>
            </a:r>
            <a:br>
              <a:rPr lang="en-US" sz="1200" dirty="0">
                <a:solidFill>
                  <a:schemeClr val="accent3"/>
                </a:solidFill>
                <a:latin typeface="Space Grotesk" pitchFamily="2" charset="0"/>
                <a:cs typeface="Space Grotesk" pitchFamily="2" charset="0"/>
                <a:sym typeface="Arial"/>
              </a:rPr>
            </a:br>
            <a:r>
              <a:rPr lang="en-US" sz="1200" b="1" i="0" u="none" strike="noStrike" cap="none" dirty="0">
                <a:solidFill>
                  <a:schemeClr val="accent2"/>
                </a:solidFill>
                <a:latin typeface="Space Grotesk" pitchFamily="2" charset="0"/>
                <a:cs typeface="Space Grotesk" pitchFamily="2" charset="0"/>
                <a:sym typeface="Arial"/>
              </a:rPr>
              <a:t>GET	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http://localhost:3500/v1.0/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Space Grotesk" pitchFamily="2" charset="0"/>
                <a:cs typeface="Space Grotesk" pitchFamily="2" charset="0"/>
                <a:sym typeface="Arial"/>
              </a:rPr>
              <a:t>secrets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/</a:t>
            </a:r>
            <a:r>
              <a:rPr lang="en-US" sz="1200" b="0" i="0" u="none" strike="noStrike" cap="none" dirty="0">
                <a:solidFill>
                  <a:schemeClr val="accent1"/>
                </a:solidFill>
                <a:latin typeface="Space Grotesk" pitchFamily="2" charset="0"/>
                <a:cs typeface="Space Grotesk" pitchFamily="2" charset="0"/>
                <a:sym typeface="Arial"/>
              </a:rPr>
              <a:t>vault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/</a:t>
            </a:r>
            <a:r>
              <a:rPr lang="en-US" sz="1200" b="0" i="0" u="none" strike="noStrike" cap="none" dirty="0" err="1">
                <a:solidFill>
                  <a:srgbClr val="FF0000"/>
                </a:solidFill>
                <a:latin typeface="Space Grotesk" pitchFamily="2" charset="0"/>
                <a:cs typeface="Space Grotesk" pitchFamily="2" charset="0"/>
                <a:sym typeface="Arial"/>
              </a:rPr>
              <a:t>dbaccess</a:t>
            </a:r>
            <a:br>
              <a:rPr lang="en-US" sz="1200" dirty="0">
                <a:solidFill>
                  <a:schemeClr val="accent3"/>
                </a:solidFill>
                <a:latin typeface="Space Grotesk" pitchFamily="2" charset="0"/>
                <a:cs typeface="Space Grotesk" pitchFamily="2" charset="0"/>
                <a:sym typeface="Arial"/>
              </a:rPr>
            </a:br>
            <a:r>
              <a:rPr lang="en-US" sz="1200" b="1" i="0" u="none" strike="noStrike" cap="none" dirty="0">
                <a:solidFill>
                  <a:schemeClr val="accent2"/>
                </a:solidFill>
                <a:latin typeface="Space Grotesk" pitchFamily="2" charset="0"/>
                <a:cs typeface="Space Grotesk" pitchFamily="2" charset="0"/>
                <a:sym typeface="Arial"/>
              </a:rPr>
              <a:t>POST	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http://localhost:3500/v1.0-beta1/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Space Grotesk" pitchFamily="2" charset="0"/>
                <a:cs typeface="Space Grotesk" pitchFamily="2" charset="0"/>
                <a:sym typeface="Arial"/>
              </a:rPr>
              <a:t>workflows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/</a:t>
            </a:r>
            <a:r>
              <a:rPr lang="en-US" sz="1200" b="0" i="0" u="none" strike="noStrike" cap="none" dirty="0">
                <a:solidFill>
                  <a:schemeClr val="accent1"/>
                </a:solidFill>
                <a:latin typeface="Space Grotesk" pitchFamily="2" charset="0"/>
                <a:cs typeface="Space Grotesk" pitchFamily="2" charset="0"/>
                <a:sym typeface="Arial"/>
              </a:rPr>
              <a:t>dapr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/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Space Grotesk" pitchFamily="2" charset="0"/>
                <a:cs typeface="Space Grotesk" pitchFamily="2" charset="0"/>
                <a:sym typeface="Arial"/>
              </a:rPr>
              <a:t>businessprocess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Space Grotesk" pitchFamily="2" charset="0"/>
                <a:cs typeface="Space Grotesk" pitchFamily="2" charset="0"/>
                <a:sym typeface="Arial"/>
              </a:rPr>
              <a:t>/start</a:t>
            </a:r>
            <a:endParaRPr sz="1200" b="0" i="0" u="none" strike="noStrike" cap="none" dirty="0">
              <a:solidFill>
                <a:schemeClr val="dk1"/>
              </a:solidFill>
              <a:latin typeface="Space Grotesk" pitchFamily="2" charset="0"/>
              <a:cs typeface="Space Grotesk" pitchFamily="2" charset="0"/>
              <a:sym typeface="Arial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851872F-B6EC-316D-7E67-A6879B003812}"/>
              </a:ext>
            </a:extLst>
          </p:cNvPr>
          <p:cNvGrpSpPr/>
          <p:nvPr/>
        </p:nvGrpSpPr>
        <p:grpSpPr>
          <a:xfrm>
            <a:off x="2398117" y="1324526"/>
            <a:ext cx="4174134" cy="1594409"/>
            <a:chOff x="3341091" y="1600751"/>
            <a:chExt cx="5509817" cy="2104605"/>
          </a:xfrm>
        </p:grpSpPr>
        <p:pic>
          <p:nvPicPr>
            <p:cNvPr id="5" name="Google Shape;344;p40">
              <a:extLst>
                <a:ext uri="{FF2B5EF4-FFF2-40B4-BE49-F238E27FC236}">
                  <a16:creationId xmlns:a16="http://schemas.microsoft.com/office/drawing/2014/main" id="{B9092059-EF66-02B7-5F94-89AD768EB7F5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222935" y="1600751"/>
              <a:ext cx="1440000" cy="144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" name="Google Shape;345;p40">
              <a:extLst>
                <a:ext uri="{FF2B5EF4-FFF2-40B4-BE49-F238E27FC236}">
                  <a16:creationId xmlns:a16="http://schemas.microsoft.com/office/drawing/2014/main" id="{8DD00464-19D6-B94D-80BA-13A9AFB9F230}"/>
                </a:ext>
              </a:extLst>
            </p:cNvPr>
            <p:cNvSpPr txBox="1"/>
            <p:nvPr/>
          </p:nvSpPr>
          <p:spPr>
            <a:xfrm>
              <a:off x="3736877" y="2166883"/>
              <a:ext cx="1149446" cy="3077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0" u="none" strike="noStrike" cap="none">
                  <a:solidFill>
                    <a:schemeClr val="lt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My App</a:t>
              </a:r>
              <a:endParaRPr sz="14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7" name="Google Shape;346;p40">
              <a:extLst>
                <a:ext uri="{FF2B5EF4-FFF2-40B4-BE49-F238E27FC236}">
                  <a16:creationId xmlns:a16="http://schemas.microsoft.com/office/drawing/2014/main" id="{D6489D6A-9B28-0C89-9841-863B1680F09E}"/>
                </a:ext>
              </a:extLst>
            </p:cNvPr>
            <p:cNvSpPr txBox="1"/>
            <p:nvPr/>
          </p:nvSpPr>
          <p:spPr>
            <a:xfrm>
              <a:off x="3341091" y="3299147"/>
              <a:ext cx="2193253" cy="4062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 dirty="0">
                  <a:solidFill>
                    <a:srgbClr val="121C29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Application code</a:t>
              </a:r>
              <a:endParaRPr sz="1400" b="0" i="0" u="none" strike="noStrike" cap="none" dirty="0">
                <a:solidFill>
                  <a:srgbClr val="121C29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8" name="Google Shape;347;p40">
              <a:extLst>
                <a:ext uri="{FF2B5EF4-FFF2-40B4-BE49-F238E27FC236}">
                  <a16:creationId xmlns:a16="http://schemas.microsoft.com/office/drawing/2014/main" id="{C619DC0C-D17A-3268-CF8D-3E5A34446661}"/>
                </a:ext>
              </a:extLst>
            </p:cNvPr>
            <p:cNvSpPr txBox="1"/>
            <p:nvPr/>
          </p:nvSpPr>
          <p:spPr>
            <a:xfrm>
              <a:off x="7034961" y="3299147"/>
              <a:ext cx="1815947" cy="3077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121C29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Dapr sidecar</a:t>
              </a:r>
              <a:endParaRPr sz="1400" b="0" i="0" u="none" strike="noStrike" cap="none">
                <a:solidFill>
                  <a:srgbClr val="121C29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cxnSp>
          <p:nvCxnSpPr>
            <p:cNvPr id="9" name="Google Shape;348;p40">
              <a:extLst>
                <a:ext uri="{FF2B5EF4-FFF2-40B4-BE49-F238E27FC236}">
                  <a16:creationId xmlns:a16="http://schemas.microsoft.com/office/drawing/2014/main" id="{C394A732-9172-1574-4F2F-6712ED86E11F}"/>
                </a:ext>
              </a:extLst>
            </p:cNvPr>
            <p:cNvCxnSpPr/>
            <p:nvPr/>
          </p:nvCxnSpPr>
          <p:spPr>
            <a:xfrm>
              <a:off x="5031600" y="2320751"/>
              <a:ext cx="2193253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triangle" w="lg" len="lg"/>
              <a:tailEnd type="triangle" w="lg" len="lg"/>
            </a:ln>
          </p:spPr>
        </p:cxnSp>
        <p:sp>
          <p:nvSpPr>
            <p:cNvPr id="10" name="Google Shape;349;p40">
              <a:extLst>
                <a:ext uri="{FF2B5EF4-FFF2-40B4-BE49-F238E27FC236}">
                  <a16:creationId xmlns:a16="http://schemas.microsoft.com/office/drawing/2014/main" id="{02DEE016-DF00-E382-744A-F3789E4D08A9}"/>
                </a:ext>
              </a:extLst>
            </p:cNvPr>
            <p:cNvSpPr txBox="1"/>
            <p:nvPr/>
          </p:nvSpPr>
          <p:spPr>
            <a:xfrm>
              <a:off x="5220251" y="1951923"/>
              <a:ext cx="1815947" cy="3077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121C29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Dapr API</a:t>
              </a:r>
              <a:endParaRPr sz="1400" b="1" i="0" u="none" strike="noStrike" cap="none">
                <a:solidFill>
                  <a:srgbClr val="121C29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" name="Google Shape;350;p40">
              <a:extLst>
                <a:ext uri="{FF2B5EF4-FFF2-40B4-BE49-F238E27FC236}">
                  <a16:creationId xmlns:a16="http://schemas.microsoft.com/office/drawing/2014/main" id="{726CB5EF-1B3A-666F-E7A0-A14CB9BB1F41}"/>
                </a:ext>
              </a:extLst>
            </p:cNvPr>
            <p:cNvSpPr txBox="1"/>
            <p:nvPr/>
          </p:nvSpPr>
          <p:spPr>
            <a:xfrm>
              <a:off x="5220252" y="2474619"/>
              <a:ext cx="1815947" cy="3077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121C29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HTTP/gRPC</a:t>
              </a:r>
              <a:endParaRPr sz="1400" b="0" i="0" u="none" strike="noStrike" cap="none">
                <a:solidFill>
                  <a:srgbClr val="121C29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grpSp>
          <p:nvGrpSpPr>
            <p:cNvPr id="12" name="Google Shape;1876;p6">
              <a:extLst>
                <a:ext uri="{FF2B5EF4-FFF2-40B4-BE49-F238E27FC236}">
                  <a16:creationId xmlns:a16="http://schemas.microsoft.com/office/drawing/2014/main" id="{E3DC581B-1350-3BF8-14AC-66ACDCDCA6ED}"/>
                </a:ext>
              </a:extLst>
            </p:cNvPr>
            <p:cNvGrpSpPr/>
            <p:nvPr/>
          </p:nvGrpSpPr>
          <p:grpSpPr>
            <a:xfrm>
              <a:off x="3580464" y="1628567"/>
              <a:ext cx="1440000" cy="1440000"/>
              <a:chOff x="3003814" y="1521794"/>
              <a:chExt cx="1440000" cy="1440000"/>
            </a:xfrm>
          </p:grpSpPr>
          <p:pic>
            <p:nvPicPr>
              <p:cNvPr id="13" name="Google Shape;1877;p6">
                <a:extLst>
                  <a:ext uri="{FF2B5EF4-FFF2-40B4-BE49-F238E27FC236}">
                    <a16:creationId xmlns:a16="http://schemas.microsoft.com/office/drawing/2014/main" id="{1B88C594-7350-5442-0FD9-C983C1DFCD97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3003814" y="1521794"/>
                <a:ext cx="1440000" cy="144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4" name="Google Shape;1878;p6">
                <a:extLst>
                  <a:ext uri="{FF2B5EF4-FFF2-40B4-BE49-F238E27FC236}">
                    <a16:creationId xmlns:a16="http://schemas.microsoft.com/office/drawing/2014/main" id="{98711C71-9ADE-BA04-5ED9-88134153AF5E}"/>
                  </a:ext>
                </a:extLst>
              </p:cNvPr>
              <p:cNvSpPr txBox="1"/>
              <p:nvPr/>
            </p:nvSpPr>
            <p:spPr>
              <a:xfrm>
                <a:off x="3149091" y="2087926"/>
                <a:ext cx="1149446" cy="30773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 dirty="0">
                    <a:solidFill>
                      <a:schemeClr val="dk1"/>
                    </a:solidFill>
                    <a:latin typeface="Space Grotesk"/>
                    <a:ea typeface="Space Grotesk"/>
                    <a:cs typeface="Space Grotesk"/>
                    <a:sym typeface="Space Grotesk"/>
                  </a:rPr>
                  <a:t>App</a:t>
                </a:r>
                <a:endParaRPr sz="1400" b="1" i="0" u="none" strike="noStrike" cap="none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34882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7789B-A2B8-C640-BAB7-EDFA05CC6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00" y="540000"/>
            <a:ext cx="7398000" cy="619002"/>
          </a:xfrm>
        </p:spPr>
        <p:txBody>
          <a:bodyPr/>
          <a:lstStyle/>
          <a:p>
            <a:r>
              <a:rPr lang="en-NL" dirty="0">
                <a:latin typeface="Segoe UI" panose="020B0502040204020203" pitchFamily="34" charset="0"/>
                <a:cs typeface="Segoe UI" panose="020B0502040204020203" pitchFamily="34" charset="0"/>
              </a:rPr>
              <a:t>Example: State Management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135802D-8882-1641-B7AC-AD7F423E28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07984" y="3992985"/>
            <a:ext cx="631019" cy="542171"/>
          </a:xfrm>
          <a:prstGeom prst="rect">
            <a:avLst/>
          </a:prstGeom>
        </p:spPr>
      </p:pic>
      <p:cxnSp>
        <p:nvCxnSpPr>
          <p:cNvPr id="10" name="Google Shape;348;p40">
            <a:extLst>
              <a:ext uri="{FF2B5EF4-FFF2-40B4-BE49-F238E27FC236}">
                <a16:creationId xmlns:a16="http://schemas.microsoft.com/office/drawing/2014/main" id="{64C417E5-9790-E429-5612-DE3B0BEC3089}"/>
              </a:ext>
            </a:extLst>
          </p:cNvPr>
          <p:cNvCxnSpPr>
            <a:cxnSpLocks/>
          </p:cNvCxnSpPr>
          <p:nvPr/>
        </p:nvCxnSpPr>
        <p:spPr>
          <a:xfrm>
            <a:off x="1817416" y="2583042"/>
            <a:ext cx="953717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miter lim="800000"/>
            <a:headEnd type="triangle" w="lg" len="lg"/>
            <a:tailEnd type="triangle" w="lg" len="lg"/>
          </a:ln>
        </p:spPr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B9D5CAA-89ED-5965-1E13-E9F95BCF89BB}"/>
              </a:ext>
            </a:extLst>
          </p:cNvPr>
          <p:cNvGrpSpPr/>
          <p:nvPr/>
        </p:nvGrpSpPr>
        <p:grpSpPr>
          <a:xfrm>
            <a:off x="629161" y="1815259"/>
            <a:ext cx="3302460" cy="1457732"/>
            <a:chOff x="629161" y="1815259"/>
            <a:chExt cx="3302460" cy="1457732"/>
          </a:xfrm>
        </p:grpSpPr>
        <p:pic>
          <p:nvPicPr>
            <p:cNvPr id="5" name="Google Shape;344;p40">
              <a:extLst>
                <a:ext uri="{FF2B5EF4-FFF2-40B4-BE49-F238E27FC236}">
                  <a16:creationId xmlns:a16="http://schemas.microsoft.com/office/drawing/2014/main" id="{D44DD165-1CE6-26E8-380E-6168FC390D37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2771133" y="2069010"/>
              <a:ext cx="1090917" cy="1090917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" name="Google Shape;1876;p6">
              <a:extLst>
                <a:ext uri="{FF2B5EF4-FFF2-40B4-BE49-F238E27FC236}">
                  <a16:creationId xmlns:a16="http://schemas.microsoft.com/office/drawing/2014/main" id="{4AB694DC-26F2-ABAA-FC36-0450261DEF94}"/>
                </a:ext>
              </a:extLst>
            </p:cNvPr>
            <p:cNvGrpSpPr/>
            <p:nvPr/>
          </p:nvGrpSpPr>
          <p:grpSpPr>
            <a:xfrm>
              <a:off x="726499" y="2026291"/>
              <a:ext cx="1090917" cy="1090917"/>
              <a:chOff x="3003814" y="1521794"/>
              <a:chExt cx="1440000" cy="1440000"/>
            </a:xfrm>
          </p:grpSpPr>
          <p:pic>
            <p:nvPicPr>
              <p:cNvPr id="15" name="Google Shape;1877;p6">
                <a:extLst>
                  <a:ext uri="{FF2B5EF4-FFF2-40B4-BE49-F238E27FC236}">
                    <a16:creationId xmlns:a16="http://schemas.microsoft.com/office/drawing/2014/main" id="{FA2FAB80-DDDD-A42D-1DF1-8D160A1B3E04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3003814" y="1521794"/>
                <a:ext cx="1440000" cy="144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" name="Google Shape;1878;p6">
                <a:extLst>
                  <a:ext uri="{FF2B5EF4-FFF2-40B4-BE49-F238E27FC236}">
                    <a16:creationId xmlns:a16="http://schemas.microsoft.com/office/drawing/2014/main" id="{2518B558-735F-8ABF-74EB-9969CE73E8AD}"/>
                  </a:ext>
                </a:extLst>
              </p:cNvPr>
              <p:cNvSpPr txBox="1"/>
              <p:nvPr/>
            </p:nvSpPr>
            <p:spPr>
              <a:xfrm>
                <a:off x="3149091" y="2087926"/>
                <a:ext cx="1149446" cy="30773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 dirty="0">
                    <a:solidFill>
                      <a:schemeClr val="dk1"/>
                    </a:solidFill>
                    <a:latin typeface="Space Grotesk"/>
                    <a:ea typeface="Space Grotesk"/>
                    <a:cs typeface="Space Grotesk"/>
                    <a:sym typeface="Space Grotesk"/>
                  </a:rPr>
                  <a:t>App</a:t>
                </a:r>
                <a:endParaRPr sz="1400" b="1" i="0" u="none" strike="noStrike" cap="none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endParaRPr>
              </a:p>
            </p:txBody>
          </p:sp>
        </p:grpSp>
        <p:sp>
          <p:nvSpPr>
            <p:cNvPr id="21" name="Google Shape;307;p39">
              <a:extLst>
                <a:ext uri="{FF2B5EF4-FFF2-40B4-BE49-F238E27FC236}">
                  <a16:creationId xmlns:a16="http://schemas.microsoft.com/office/drawing/2014/main" id="{31CB23DC-2F55-1E21-AE33-1ABCA52AED5B}"/>
                </a:ext>
              </a:extLst>
            </p:cNvPr>
            <p:cNvSpPr/>
            <p:nvPr/>
          </p:nvSpPr>
          <p:spPr>
            <a:xfrm>
              <a:off x="629161" y="1815259"/>
              <a:ext cx="3302460" cy="1457732"/>
            </a:xfrm>
            <a:prstGeom prst="roundRect">
              <a:avLst>
                <a:gd name="adj" fmla="val 5358"/>
              </a:avLst>
            </a:prstGeom>
            <a:noFill/>
            <a:ln w="19050" cap="flat" cmpd="sng">
              <a:solidFill>
                <a:srgbClr val="3EA9F5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Arial"/>
                  <a:cs typeface="Arial"/>
                  <a:sym typeface="Arial"/>
                </a:rPr>
                <a:t>Service A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2" name="Google Shape;348;p40">
            <a:extLst>
              <a:ext uri="{FF2B5EF4-FFF2-40B4-BE49-F238E27FC236}">
                <a16:creationId xmlns:a16="http://schemas.microsoft.com/office/drawing/2014/main" id="{A6B468BB-4CBF-18DE-0D06-5D1664015CF3}"/>
              </a:ext>
            </a:extLst>
          </p:cNvPr>
          <p:cNvCxnSpPr>
            <a:cxnSpLocks/>
          </p:cNvCxnSpPr>
          <p:nvPr/>
        </p:nvCxnSpPr>
        <p:spPr>
          <a:xfrm>
            <a:off x="3314354" y="3234965"/>
            <a:ext cx="0" cy="550629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miter lim="800000"/>
            <a:headEnd type="triangle" w="lg" len="lg"/>
            <a:tailEnd type="triangle" w="lg" len="lg"/>
          </a:ln>
        </p:spPr>
      </p:cxnSp>
      <p:sp>
        <p:nvSpPr>
          <p:cNvPr id="26" name="Google Shape;307;p39">
            <a:extLst>
              <a:ext uri="{FF2B5EF4-FFF2-40B4-BE49-F238E27FC236}">
                <a16:creationId xmlns:a16="http://schemas.microsoft.com/office/drawing/2014/main" id="{08617B50-19DE-EEB5-6CAB-FA426CDF1F3D}"/>
              </a:ext>
            </a:extLst>
          </p:cNvPr>
          <p:cNvSpPr/>
          <p:nvPr/>
        </p:nvSpPr>
        <p:spPr>
          <a:xfrm>
            <a:off x="2868118" y="3843354"/>
            <a:ext cx="892471" cy="802778"/>
          </a:xfrm>
          <a:prstGeom prst="roundRect">
            <a:avLst>
              <a:gd name="adj" fmla="val 5358"/>
            </a:avLst>
          </a:prstGeom>
          <a:noFill/>
          <a:ln w="19050" cap="flat" cmpd="sng">
            <a:solidFill>
              <a:srgbClr val="3EA9F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D00DE922-C392-E447-B9EA-51350212DBCD}"/>
              </a:ext>
            </a:extLst>
          </p:cNvPr>
          <p:cNvGrpSpPr/>
          <p:nvPr/>
        </p:nvGrpSpPr>
        <p:grpSpPr>
          <a:xfrm>
            <a:off x="3007984" y="2893190"/>
            <a:ext cx="161475" cy="214817"/>
            <a:chOff x="4385537" y="4970593"/>
            <a:chExt cx="233132" cy="309689"/>
          </a:xfrm>
        </p:grpSpPr>
        <p:sp>
          <p:nvSpPr>
            <p:cNvPr id="78" name="Freeform: Shape 400">
              <a:extLst>
                <a:ext uri="{FF2B5EF4-FFF2-40B4-BE49-F238E27FC236}">
                  <a16:creationId xmlns:a16="http://schemas.microsoft.com/office/drawing/2014/main" id="{1590FB33-117F-4842-AF0E-999BD9CA6636}"/>
                </a:ext>
              </a:extLst>
            </p:cNvPr>
            <p:cNvSpPr/>
            <p:nvPr/>
          </p:nvSpPr>
          <p:spPr>
            <a:xfrm>
              <a:off x="4385537" y="4970593"/>
              <a:ext cx="233132" cy="94979"/>
            </a:xfrm>
            <a:custGeom>
              <a:avLst/>
              <a:gdLst>
                <a:gd name="connsiteX0" fmla="*/ 665832 w 665832"/>
                <a:gd name="connsiteY0" fmla="*/ 135632 h 271264"/>
                <a:gd name="connsiteX1" fmla="*/ 332916 w 665832"/>
                <a:gd name="connsiteY1" fmla="*/ 271264 h 271264"/>
                <a:gd name="connsiteX2" fmla="*/ 0 w 665832"/>
                <a:gd name="connsiteY2" fmla="*/ 135632 h 271264"/>
                <a:gd name="connsiteX3" fmla="*/ 332916 w 665832"/>
                <a:gd name="connsiteY3" fmla="*/ 0 h 271264"/>
                <a:gd name="connsiteX4" fmla="*/ 665832 w 665832"/>
                <a:gd name="connsiteY4" fmla="*/ 135632 h 27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832" h="271264">
                  <a:moveTo>
                    <a:pt x="665832" y="135632"/>
                  </a:moveTo>
                  <a:cubicBezTo>
                    <a:pt x="665832" y="210540"/>
                    <a:pt x="516780" y="271264"/>
                    <a:pt x="332916" y="271264"/>
                  </a:cubicBezTo>
                  <a:cubicBezTo>
                    <a:pt x="149052" y="271264"/>
                    <a:pt x="0" y="210540"/>
                    <a:pt x="0" y="135632"/>
                  </a:cubicBezTo>
                  <a:cubicBezTo>
                    <a:pt x="0" y="60725"/>
                    <a:pt x="149052" y="0"/>
                    <a:pt x="332916" y="0"/>
                  </a:cubicBezTo>
                  <a:cubicBezTo>
                    <a:pt x="516780" y="0"/>
                    <a:pt x="665832" y="60725"/>
                    <a:pt x="665832" y="135632"/>
                  </a:cubicBezTo>
                  <a:close/>
                </a:path>
              </a:pathLst>
            </a:custGeom>
            <a:solidFill>
              <a:srgbClr val="FFFFFF"/>
            </a:solidFill>
            <a:ln w="811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67232" tIns="33616" rIns="67232" bIns="3361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6857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9" name="Freeform: Shape 401">
              <a:extLst>
                <a:ext uri="{FF2B5EF4-FFF2-40B4-BE49-F238E27FC236}">
                  <a16:creationId xmlns:a16="http://schemas.microsoft.com/office/drawing/2014/main" id="{01809F1A-CD9C-CD43-BB9C-E630DC74584F}"/>
                </a:ext>
              </a:extLst>
            </p:cNvPr>
            <p:cNvSpPr/>
            <p:nvPr/>
          </p:nvSpPr>
          <p:spPr>
            <a:xfrm>
              <a:off x="4385537" y="5018370"/>
              <a:ext cx="233132" cy="261912"/>
            </a:xfrm>
            <a:custGeom>
              <a:avLst/>
              <a:gdLst>
                <a:gd name="connsiteX0" fmla="*/ 332916 w 665832"/>
                <a:gd name="connsiteY0" fmla="*/ 135632 h 748031"/>
                <a:gd name="connsiteX1" fmla="*/ 0 w 665832"/>
                <a:gd name="connsiteY1" fmla="*/ 0 h 748031"/>
                <a:gd name="connsiteX2" fmla="*/ 0 w 665832"/>
                <a:gd name="connsiteY2" fmla="*/ 617332 h 748031"/>
                <a:gd name="connsiteX3" fmla="*/ 332916 w 665832"/>
                <a:gd name="connsiteY3" fmla="*/ 752964 h 748031"/>
                <a:gd name="connsiteX4" fmla="*/ 665832 w 665832"/>
                <a:gd name="connsiteY4" fmla="*/ 617332 h 748031"/>
                <a:gd name="connsiteX5" fmla="*/ 665832 w 665832"/>
                <a:gd name="connsiteY5" fmla="*/ 0 h 748031"/>
                <a:gd name="connsiteX6" fmla="*/ 332916 w 665832"/>
                <a:gd name="connsiteY6" fmla="*/ 135632 h 7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5832" h="748031">
                  <a:moveTo>
                    <a:pt x="332916" y="135632"/>
                  </a:moveTo>
                  <a:cubicBezTo>
                    <a:pt x="149607" y="135632"/>
                    <a:pt x="0" y="74803"/>
                    <a:pt x="0" y="0"/>
                  </a:cubicBezTo>
                  <a:lnTo>
                    <a:pt x="0" y="617332"/>
                  </a:lnTo>
                  <a:cubicBezTo>
                    <a:pt x="0" y="692135"/>
                    <a:pt x="148785" y="752964"/>
                    <a:pt x="332916" y="752964"/>
                  </a:cubicBezTo>
                  <a:cubicBezTo>
                    <a:pt x="517047" y="752964"/>
                    <a:pt x="665832" y="692135"/>
                    <a:pt x="665832" y="617332"/>
                  </a:cubicBezTo>
                  <a:lnTo>
                    <a:pt x="665832" y="0"/>
                  </a:lnTo>
                  <a:cubicBezTo>
                    <a:pt x="666654" y="74803"/>
                    <a:pt x="517047" y="135632"/>
                    <a:pt x="332916" y="135632"/>
                  </a:cubicBezTo>
                  <a:close/>
                </a:path>
              </a:pathLst>
            </a:custGeom>
            <a:solidFill>
              <a:srgbClr val="50E6FF"/>
            </a:solidFill>
            <a:ln w="811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67232" tIns="33616" rIns="67232" bIns="3361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6857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0" name="Freeform: Shape 402">
              <a:extLst>
                <a:ext uri="{FF2B5EF4-FFF2-40B4-BE49-F238E27FC236}">
                  <a16:creationId xmlns:a16="http://schemas.microsoft.com/office/drawing/2014/main" id="{41671D17-34CB-7E47-B89F-1558BCEA9DEA}"/>
                </a:ext>
              </a:extLst>
            </p:cNvPr>
            <p:cNvSpPr/>
            <p:nvPr/>
          </p:nvSpPr>
          <p:spPr>
            <a:xfrm>
              <a:off x="4410289" y="4998800"/>
              <a:ext cx="181325" cy="66197"/>
            </a:xfrm>
            <a:custGeom>
              <a:avLst/>
              <a:gdLst>
                <a:gd name="connsiteX0" fmla="*/ 524445 w 517869"/>
                <a:gd name="connsiteY0" fmla="*/ 106862 h 189062"/>
                <a:gd name="connsiteX1" fmla="*/ 262223 w 517869"/>
                <a:gd name="connsiteY1" fmla="*/ 0 h 189062"/>
                <a:gd name="connsiteX2" fmla="*/ 0 w 517869"/>
                <a:gd name="connsiteY2" fmla="*/ 106862 h 189062"/>
                <a:gd name="connsiteX3" fmla="*/ 22194 w 517869"/>
                <a:gd name="connsiteY3" fmla="*/ 149606 h 189062"/>
                <a:gd name="connsiteX4" fmla="*/ 262223 w 517869"/>
                <a:gd name="connsiteY4" fmla="*/ 190707 h 189062"/>
                <a:gd name="connsiteX5" fmla="*/ 503073 w 517869"/>
                <a:gd name="connsiteY5" fmla="*/ 149606 h 189062"/>
                <a:gd name="connsiteX6" fmla="*/ 524445 w 517869"/>
                <a:gd name="connsiteY6" fmla="*/ 106862 h 18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869" h="189062">
                  <a:moveTo>
                    <a:pt x="524445" y="106862"/>
                  </a:moveTo>
                  <a:cubicBezTo>
                    <a:pt x="524445" y="47677"/>
                    <a:pt x="406897" y="0"/>
                    <a:pt x="262223" y="0"/>
                  </a:cubicBezTo>
                  <a:cubicBezTo>
                    <a:pt x="117548" y="0"/>
                    <a:pt x="0" y="47677"/>
                    <a:pt x="0" y="106862"/>
                  </a:cubicBezTo>
                  <a:cubicBezTo>
                    <a:pt x="0" y="121658"/>
                    <a:pt x="7398" y="136454"/>
                    <a:pt x="22194" y="149606"/>
                  </a:cubicBezTo>
                  <a:cubicBezTo>
                    <a:pt x="83024" y="175089"/>
                    <a:pt x="167691" y="190707"/>
                    <a:pt x="262223" y="190707"/>
                  </a:cubicBezTo>
                  <a:cubicBezTo>
                    <a:pt x="356754" y="190707"/>
                    <a:pt x="442244" y="175089"/>
                    <a:pt x="503073" y="149606"/>
                  </a:cubicBezTo>
                  <a:cubicBezTo>
                    <a:pt x="517047" y="136454"/>
                    <a:pt x="524445" y="121658"/>
                    <a:pt x="524445" y="106862"/>
                  </a:cubicBezTo>
                  <a:close/>
                </a:path>
              </a:pathLst>
            </a:custGeom>
            <a:solidFill>
              <a:srgbClr val="0078D4"/>
            </a:solidFill>
            <a:ln w="811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67232" tIns="33616" rIns="67232" bIns="3361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6857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99CE324B-6F35-317D-691C-6349410A71FC}"/>
              </a:ext>
            </a:extLst>
          </p:cNvPr>
          <p:cNvSpPr/>
          <p:nvPr/>
        </p:nvSpPr>
        <p:spPr>
          <a:xfrm>
            <a:off x="3639003" y="1159002"/>
            <a:ext cx="1573378" cy="954324"/>
          </a:xfrm>
          <a:prstGeom prst="roundRect">
            <a:avLst>
              <a:gd name="adj" fmla="val 5905"/>
            </a:avLst>
          </a:prstGeom>
          <a:solidFill>
            <a:schemeClr val="bg1"/>
          </a:solidFill>
          <a:ln w="19050">
            <a:solidFill>
              <a:schemeClr val="tx2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  <a:effectLst/>
                <a:latin typeface="Fira Code" pitchFamily="49" charset="0"/>
                <a:ea typeface="Fira Code" pitchFamily="49" charset="0"/>
                <a:cs typeface="Fira Code" pitchFamily="49" charset="0"/>
              </a:rPr>
              <a:t>Component Configuration</a:t>
            </a:r>
          </a:p>
          <a:p>
            <a:pPr algn="ctr"/>
            <a:br>
              <a:rPr lang="en-GB" sz="1400" dirty="0">
                <a:solidFill>
                  <a:schemeClr val="tx1"/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</a:br>
            <a:r>
              <a:rPr lang="en-GB" sz="1400" b="1" dirty="0" err="1">
                <a:solidFill>
                  <a:schemeClr val="tx1"/>
                </a:solidFill>
                <a:effectLst/>
                <a:latin typeface="Fira Code" pitchFamily="49" charset="0"/>
                <a:ea typeface="Fira Code" pitchFamily="49" charset="0"/>
                <a:cs typeface="Fira Code" pitchFamily="49" charset="0"/>
              </a:rPr>
              <a:t>state.redis</a:t>
            </a:r>
            <a:endParaRPr lang="en-GB" sz="1400" b="1" dirty="0">
              <a:solidFill>
                <a:schemeClr val="tx1"/>
              </a:solidFill>
              <a:effectLst/>
              <a:latin typeface="Fira Code" pitchFamily="49" charset="0"/>
              <a:ea typeface="Fira Code" pitchFamily="49" charset="0"/>
              <a:cs typeface="Fira Cod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474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75B849-AD4B-9B5C-B38A-ED222ECE61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25B99-7DDB-39C7-D41F-72DE8E0B6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00" y="540000"/>
            <a:ext cx="7398000" cy="619002"/>
          </a:xfrm>
        </p:spPr>
        <p:txBody>
          <a:bodyPr/>
          <a:lstStyle/>
          <a:p>
            <a:r>
              <a:rPr lang="en-NL" dirty="0">
                <a:latin typeface="Segoe UI" panose="020B0502040204020203" pitchFamily="34" charset="0"/>
                <a:cs typeface="Segoe UI" panose="020B0502040204020203" pitchFamily="34" charset="0"/>
              </a:rPr>
              <a:t>Example: State Management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451117A6-4487-1CBB-0B87-F81265589B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07984" y="3992985"/>
            <a:ext cx="631019" cy="542171"/>
          </a:xfrm>
          <a:prstGeom prst="rect">
            <a:avLst/>
          </a:prstGeom>
        </p:spPr>
      </p:pic>
      <p:cxnSp>
        <p:nvCxnSpPr>
          <p:cNvPr id="10" name="Google Shape;348;p40">
            <a:extLst>
              <a:ext uri="{FF2B5EF4-FFF2-40B4-BE49-F238E27FC236}">
                <a16:creationId xmlns:a16="http://schemas.microsoft.com/office/drawing/2014/main" id="{9A21EFCA-F74C-5A50-45A6-653218A24E83}"/>
              </a:ext>
            </a:extLst>
          </p:cNvPr>
          <p:cNvCxnSpPr>
            <a:cxnSpLocks/>
          </p:cNvCxnSpPr>
          <p:nvPr/>
        </p:nvCxnSpPr>
        <p:spPr>
          <a:xfrm>
            <a:off x="1817416" y="2583042"/>
            <a:ext cx="953717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miter lim="800000"/>
            <a:headEnd type="triangle" w="lg" len="lg"/>
            <a:tailEnd type="triangle" w="lg" len="lg"/>
          </a:ln>
        </p:spPr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A6A8EBA-9B53-9FE7-C8C3-8403AA9FE0E4}"/>
              </a:ext>
            </a:extLst>
          </p:cNvPr>
          <p:cNvGrpSpPr/>
          <p:nvPr/>
        </p:nvGrpSpPr>
        <p:grpSpPr>
          <a:xfrm>
            <a:off x="629161" y="1815259"/>
            <a:ext cx="3302460" cy="1457732"/>
            <a:chOff x="629161" y="1815259"/>
            <a:chExt cx="3302460" cy="1457732"/>
          </a:xfrm>
        </p:grpSpPr>
        <p:pic>
          <p:nvPicPr>
            <p:cNvPr id="5" name="Google Shape;344;p40">
              <a:extLst>
                <a:ext uri="{FF2B5EF4-FFF2-40B4-BE49-F238E27FC236}">
                  <a16:creationId xmlns:a16="http://schemas.microsoft.com/office/drawing/2014/main" id="{F70A25A7-0846-B8C7-ADA2-73BDE2F6B14F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2771133" y="2069010"/>
              <a:ext cx="1090917" cy="1090917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" name="Google Shape;1876;p6">
              <a:extLst>
                <a:ext uri="{FF2B5EF4-FFF2-40B4-BE49-F238E27FC236}">
                  <a16:creationId xmlns:a16="http://schemas.microsoft.com/office/drawing/2014/main" id="{3A92289B-5B80-FD0B-9DFB-C806801F0DCE}"/>
                </a:ext>
              </a:extLst>
            </p:cNvPr>
            <p:cNvGrpSpPr/>
            <p:nvPr/>
          </p:nvGrpSpPr>
          <p:grpSpPr>
            <a:xfrm>
              <a:off x="726499" y="2026291"/>
              <a:ext cx="1090917" cy="1090917"/>
              <a:chOff x="3003814" y="1521794"/>
              <a:chExt cx="1440000" cy="1440000"/>
            </a:xfrm>
          </p:grpSpPr>
          <p:pic>
            <p:nvPicPr>
              <p:cNvPr id="15" name="Google Shape;1877;p6">
                <a:extLst>
                  <a:ext uri="{FF2B5EF4-FFF2-40B4-BE49-F238E27FC236}">
                    <a16:creationId xmlns:a16="http://schemas.microsoft.com/office/drawing/2014/main" id="{C7F6C905-0D5D-1CA1-3D7A-861CAEA08369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3003814" y="1521794"/>
                <a:ext cx="1440000" cy="144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" name="Google Shape;1878;p6">
                <a:extLst>
                  <a:ext uri="{FF2B5EF4-FFF2-40B4-BE49-F238E27FC236}">
                    <a16:creationId xmlns:a16="http://schemas.microsoft.com/office/drawing/2014/main" id="{2E9913C8-704B-99DC-415E-1A7595EC6901}"/>
                  </a:ext>
                </a:extLst>
              </p:cNvPr>
              <p:cNvSpPr txBox="1"/>
              <p:nvPr/>
            </p:nvSpPr>
            <p:spPr>
              <a:xfrm>
                <a:off x="3149091" y="2087926"/>
                <a:ext cx="1149446" cy="30773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 dirty="0">
                    <a:solidFill>
                      <a:schemeClr val="dk1"/>
                    </a:solidFill>
                    <a:latin typeface="Space Grotesk"/>
                    <a:ea typeface="Space Grotesk"/>
                    <a:cs typeface="Space Grotesk"/>
                    <a:sym typeface="Space Grotesk"/>
                  </a:rPr>
                  <a:t>App</a:t>
                </a:r>
                <a:endParaRPr sz="1400" b="1" i="0" u="none" strike="noStrike" cap="none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endParaRPr>
              </a:p>
            </p:txBody>
          </p:sp>
        </p:grpSp>
        <p:sp>
          <p:nvSpPr>
            <p:cNvPr id="21" name="Google Shape;307;p39">
              <a:extLst>
                <a:ext uri="{FF2B5EF4-FFF2-40B4-BE49-F238E27FC236}">
                  <a16:creationId xmlns:a16="http://schemas.microsoft.com/office/drawing/2014/main" id="{B4A2E51F-6B99-0534-805F-B58DB71719F8}"/>
                </a:ext>
              </a:extLst>
            </p:cNvPr>
            <p:cNvSpPr/>
            <p:nvPr/>
          </p:nvSpPr>
          <p:spPr>
            <a:xfrm>
              <a:off x="629161" y="1815259"/>
              <a:ext cx="3302460" cy="1457732"/>
            </a:xfrm>
            <a:prstGeom prst="roundRect">
              <a:avLst>
                <a:gd name="adj" fmla="val 5358"/>
              </a:avLst>
            </a:prstGeom>
            <a:noFill/>
            <a:ln w="19050" cap="flat" cmpd="sng">
              <a:solidFill>
                <a:srgbClr val="3EA9F5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Arial"/>
                  <a:cs typeface="Arial"/>
                  <a:sym typeface="Arial"/>
                </a:rPr>
                <a:t>Service A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2" name="Google Shape;348;p40">
            <a:extLst>
              <a:ext uri="{FF2B5EF4-FFF2-40B4-BE49-F238E27FC236}">
                <a16:creationId xmlns:a16="http://schemas.microsoft.com/office/drawing/2014/main" id="{0463BCBB-8465-CA30-7E52-4351F8266929}"/>
              </a:ext>
            </a:extLst>
          </p:cNvPr>
          <p:cNvCxnSpPr>
            <a:cxnSpLocks/>
          </p:cNvCxnSpPr>
          <p:nvPr/>
        </p:nvCxnSpPr>
        <p:spPr>
          <a:xfrm>
            <a:off x="3314354" y="3234965"/>
            <a:ext cx="0" cy="550629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miter lim="800000"/>
            <a:headEnd type="triangle" w="lg" len="lg"/>
            <a:tailEnd type="triangle" w="lg" len="lg"/>
          </a:ln>
        </p:spPr>
      </p:cxnSp>
      <p:sp>
        <p:nvSpPr>
          <p:cNvPr id="26" name="Google Shape;307;p39">
            <a:extLst>
              <a:ext uri="{FF2B5EF4-FFF2-40B4-BE49-F238E27FC236}">
                <a16:creationId xmlns:a16="http://schemas.microsoft.com/office/drawing/2014/main" id="{8ED51799-2E9B-9A87-8375-02386696B93D}"/>
              </a:ext>
            </a:extLst>
          </p:cNvPr>
          <p:cNvSpPr/>
          <p:nvPr/>
        </p:nvSpPr>
        <p:spPr>
          <a:xfrm>
            <a:off x="2868118" y="3843354"/>
            <a:ext cx="892471" cy="802778"/>
          </a:xfrm>
          <a:prstGeom prst="roundRect">
            <a:avLst>
              <a:gd name="adj" fmla="val 5358"/>
            </a:avLst>
          </a:prstGeom>
          <a:noFill/>
          <a:ln w="19050" cap="flat" cmpd="sng">
            <a:solidFill>
              <a:srgbClr val="3EA9F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70B76C22-9240-0900-6B04-15ED702652B5}"/>
              </a:ext>
            </a:extLst>
          </p:cNvPr>
          <p:cNvGrpSpPr/>
          <p:nvPr/>
        </p:nvGrpSpPr>
        <p:grpSpPr>
          <a:xfrm>
            <a:off x="3007984" y="2893190"/>
            <a:ext cx="161475" cy="214817"/>
            <a:chOff x="4385537" y="4970593"/>
            <a:chExt cx="233132" cy="309689"/>
          </a:xfrm>
        </p:grpSpPr>
        <p:sp>
          <p:nvSpPr>
            <p:cNvPr id="78" name="Freeform: Shape 400">
              <a:extLst>
                <a:ext uri="{FF2B5EF4-FFF2-40B4-BE49-F238E27FC236}">
                  <a16:creationId xmlns:a16="http://schemas.microsoft.com/office/drawing/2014/main" id="{6C141014-83C6-FF3A-13B2-D0C86B765395}"/>
                </a:ext>
              </a:extLst>
            </p:cNvPr>
            <p:cNvSpPr/>
            <p:nvPr/>
          </p:nvSpPr>
          <p:spPr>
            <a:xfrm>
              <a:off x="4385537" y="4970593"/>
              <a:ext cx="233132" cy="94979"/>
            </a:xfrm>
            <a:custGeom>
              <a:avLst/>
              <a:gdLst>
                <a:gd name="connsiteX0" fmla="*/ 665832 w 665832"/>
                <a:gd name="connsiteY0" fmla="*/ 135632 h 271264"/>
                <a:gd name="connsiteX1" fmla="*/ 332916 w 665832"/>
                <a:gd name="connsiteY1" fmla="*/ 271264 h 271264"/>
                <a:gd name="connsiteX2" fmla="*/ 0 w 665832"/>
                <a:gd name="connsiteY2" fmla="*/ 135632 h 271264"/>
                <a:gd name="connsiteX3" fmla="*/ 332916 w 665832"/>
                <a:gd name="connsiteY3" fmla="*/ 0 h 271264"/>
                <a:gd name="connsiteX4" fmla="*/ 665832 w 665832"/>
                <a:gd name="connsiteY4" fmla="*/ 135632 h 27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832" h="271264">
                  <a:moveTo>
                    <a:pt x="665832" y="135632"/>
                  </a:moveTo>
                  <a:cubicBezTo>
                    <a:pt x="665832" y="210540"/>
                    <a:pt x="516780" y="271264"/>
                    <a:pt x="332916" y="271264"/>
                  </a:cubicBezTo>
                  <a:cubicBezTo>
                    <a:pt x="149052" y="271264"/>
                    <a:pt x="0" y="210540"/>
                    <a:pt x="0" y="135632"/>
                  </a:cubicBezTo>
                  <a:cubicBezTo>
                    <a:pt x="0" y="60725"/>
                    <a:pt x="149052" y="0"/>
                    <a:pt x="332916" y="0"/>
                  </a:cubicBezTo>
                  <a:cubicBezTo>
                    <a:pt x="516780" y="0"/>
                    <a:pt x="665832" y="60725"/>
                    <a:pt x="665832" y="135632"/>
                  </a:cubicBezTo>
                  <a:close/>
                </a:path>
              </a:pathLst>
            </a:custGeom>
            <a:solidFill>
              <a:srgbClr val="FFFFFF"/>
            </a:solidFill>
            <a:ln w="811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67232" tIns="33616" rIns="67232" bIns="3361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6857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9" name="Freeform: Shape 401">
              <a:extLst>
                <a:ext uri="{FF2B5EF4-FFF2-40B4-BE49-F238E27FC236}">
                  <a16:creationId xmlns:a16="http://schemas.microsoft.com/office/drawing/2014/main" id="{FA78DA5F-B0A1-48E1-FC33-CE98606FC31D}"/>
                </a:ext>
              </a:extLst>
            </p:cNvPr>
            <p:cNvSpPr/>
            <p:nvPr/>
          </p:nvSpPr>
          <p:spPr>
            <a:xfrm>
              <a:off x="4385537" y="5018370"/>
              <a:ext cx="233132" cy="261912"/>
            </a:xfrm>
            <a:custGeom>
              <a:avLst/>
              <a:gdLst>
                <a:gd name="connsiteX0" fmla="*/ 332916 w 665832"/>
                <a:gd name="connsiteY0" fmla="*/ 135632 h 748031"/>
                <a:gd name="connsiteX1" fmla="*/ 0 w 665832"/>
                <a:gd name="connsiteY1" fmla="*/ 0 h 748031"/>
                <a:gd name="connsiteX2" fmla="*/ 0 w 665832"/>
                <a:gd name="connsiteY2" fmla="*/ 617332 h 748031"/>
                <a:gd name="connsiteX3" fmla="*/ 332916 w 665832"/>
                <a:gd name="connsiteY3" fmla="*/ 752964 h 748031"/>
                <a:gd name="connsiteX4" fmla="*/ 665832 w 665832"/>
                <a:gd name="connsiteY4" fmla="*/ 617332 h 748031"/>
                <a:gd name="connsiteX5" fmla="*/ 665832 w 665832"/>
                <a:gd name="connsiteY5" fmla="*/ 0 h 748031"/>
                <a:gd name="connsiteX6" fmla="*/ 332916 w 665832"/>
                <a:gd name="connsiteY6" fmla="*/ 135632 h 7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5832" h="748031">
                  <a:moveTo>
                    <a:pt x="332916" y="135632"/>
                  </a:moveTo>
                  <a:cubicBezTo>
                    <a:pt x="149607" y="135632"/>
                    <a:pt x="0" y="74803"/>
                    <a:pt x="0" y="0"/>
                  </a:cubicBezTo>
                  <a:lnTo>
                    <a:pt x="0" y="617332"/>
                  </a:lnTo>
                  <a:cubicBezTo>
                    <a:pt x="0" y="692135"/>
                    <a:pt x="148785" y="752964"/>
                    <a:pt x="332916" y="752964"/>
                  </a:cubicBezTo>
                  <a:cubicBezTo>
                    <a:pt x="517047" y="752964"/>
                    <a:pt x="665832" y="692135"/>
                    <a:pt x="665832" y="617332"/>
                  </a:cubicBezTo>
                  <a:lnTo>
                    <a:pt x="665832" y="0"/>
                  </a:lnTo>
                  <a:cubicBezTo>
                    <a:pt x="666654" y="74803"/>
                    <a:pt x="517047" y="135632"/>
                    <a:pt x="332916" y="135632"/>
                  </a:cubicBezTo>
                  <a:close/>
                </a:path>
              </a:pathLst>
            </a:custGeom>
            <a:solidFill>
              <a:srgbClr val="50E6FF"/>
            </a:solidFill>
            <a:ln w="811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67232" tIns="33616" rIns="67232" bIns="3361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6857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0" name="Freeform: Shape 402">
              <a:extLst>
                <a:ext uri="{FF2B5EF4-FFF2-40B4-BE49-F238E27FC236}">
                  <a16:creationId xmlns:a16="http://schemas.microsoft.com/office/drawing/2014/main" id="{A6C49432-D4E0-3E04-78F2-7C7A16F7F439}"/>
                </a:ext>
              </a:extLst>
            </p:cNvPr>
            <p:cNvSpPr/>
            <p:nvPr/>
          </p:nvSpPr>
          <p:spPr>
            <a:xfrm>
              <a:off x="4410289" y="4998800"/>
              <a:ext cx="181325" cy="66197"/>
            </a:xfrm>
            <a:custGeom>
              <a:avLst/>
              <a:gdLst>
                <a:gd name="connsiteX0" fmla="*/ 524445 w 517869"/>
                <a:gd name="connsiteY0" fmla="*/ 106862 h 189062"/>
                <a:gd name="connsiteX1" fmla="*/ 262223 w 517869"/>
                <a:gd name="connsiteY1" fmla="*/ 0 h 189062"/>
                <a:gd name="connsiteX2" fmla="*/ 0 w 517869"/>
                <a:gd name="connsiteY2" fmla="*/ 106862 h 189062"/>
                <a:gd name="connsiteX3" fmla="*/ 22194 w 517869"/>
                <a:gd name="connsiteY3" fmla="*/ 149606 h 189062"/>
                <a:gd name="connsiteX4" fmla="*/ 262223 w 517869"/>
                <a:gd name="connsiteY4" fmla="*/ 190707 h 189062"/>
                <a:gd name="connsiteX5" fmla="*/ 503073 w 517869"/>
                <a:gd name="connsiteY5" fmla="*/ 149606 h 189062"/>
                <a:gd name="connsiteX6" fmla="*/ 524445 w 517869"/>
                <a:gd name="connsiteY6" fmla="*/ 106862 h 18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869" h="189062">
                  <a:moveTo>
                    <a:pt x="524445" y="106862"/>
                  </a:moveTo>
                  <a:cubicBezTo>
                    <a:pt x="524445" y="47677"/>
                    <a:pt x="406897" y="0"/>
                    <a:pt x="262223" y="0"/>
                  </a:cubicBezTo>
                  <a:cubicBezTo>
                    <a:pt x="117548" y="0"/>
                    <a:pt x="0" y="47677"/>
                    <a:pt x="0" y="106862"/>
                  </a:cubicBezTo>
                  <a:cubicBezTo>
                    <a:pt x="0" y="121658"/>
                    <a:pt x="7398" y="136454"/>
                    <a:pt x="22194" y="149606"/>
                  </a:cubicBezTo>
                  <a:cubicBezTo>
                    <a:pt x="83024" y="175089"/>
                    <a:pt x="167691" y="190707"/>
                    <a:pt x="262223" y="190707"/>
                  </a:cubicBezTo>
                  <a:cubicBezTo>
                    <a:pt x="356754" y="190707"/>
                    <a:pt x="442244" y="175089"/>
                    <a:pt x="503073" y="149606"/>
                  </a:cubicBezTo>
                  <a:cubicBezTo>
                    <a:pt x="517047" y="136454"/>
                    <a:pt x="524445" y="121658"/>
                    <a:pt x="524445" y="106862"/>
                  </a:cubicBezTo>
                  <a:close/>
                </a:path>
              </a:pathLst>
            </a:custGeom>
            <a:solidFill>
              <a:srgbClr val="0078D4"/>
            </a:solidFill>
            <a:ln w="811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67232" tIns="33616" rIns="67232" bIns="3361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6857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pic>
        <p:nvPicPr>
          <p:cNvPr id="28" name="Picture 8" descr="Step by step: .NET Core and Azure Cosmos DB - Code it Yourself...">
            <a:extLst>
              <a:ext uri="{FF2B5EF4-FFF2-40B4-BE49-F238E27FC236}">
                <a16:creationId xmlns:a16="http://schemas.microsoft.com/office/drawing/2014/main" id="{173B38E3-D77F-FA0D-010D-6DA83B1F70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497555" y="3992985"/>
            <a:ext cx="1032708" cy="542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6045D9C3-A706-555B-51A7-76A788F5A2BA}"/>
              </a:ext>
            </a:extLst>
          </p:cNvPr>
          <p:cNvSpPr/>
          <p:nvPr/>
        </p:nvSpPr>
        <p:spPr>
          <a:xfrm>
            <a:off x="3639003" y="1159002"/>
            <a:ext cx="1573378" cy="1296180"/>
          </a:xfrm>
          <a:prstGeom prst="roundRect">
            <a:avLst>
              <a:gd name="adj" fmla="val 5905"/>
            </a:avLst>
          </a:prstGeom>
          <a:solidFill>
            <a:schemeClr val="bg1"/>
          </a:solidFill>
          <a:ln w="19050">
            <a:solidFill>
              <a:schemeClr val="tx2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  <a:effectLst/>
                <a:latin typeface="Fira Code" pitchFamily="49" charset="0"/>
                <a:ea typeface="Fira Code" pitchFamily="49" charset="0"/>
                <a:cs typeface="Fira Code" pitchFamily="49" charset="0"/>
              </a:rPr>
              <a:t>Component Configuration</a:t>
            </a:r>
          </a:p>
          <a:p>
            <a:pPr algn="ctr"/>
            <a:br>
              <a:rPr lang="en-GB" sz="1400" dirty="0">
                <a:solidFill>
                  <a:schemeClr val="tx1"/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</a:br>
            <a:r>
              <a:rPr lang="en-GB" sz="1400" b="1" strike="sngStrike" dirty="0" err="1">
                <a:solidFill>
                  <a:schemeClr val="bg1">
                    <a:lumMod val="50000"/>
                  </a:schemeClr>
                </a:solidFill>
                <a:effectLst/>
                <a:latin typeface="Fira Code" pitchFamily="49" charset="0"/>
                <a:ea typeface="Fira Code" pitchFamily="49" charset="0"/>
                <a:cs typeface="Fira Code" pitchFamily="49" charset="0"/>
              </a:rPr>
              <a:t>state.redis</a:t>
            </a:r>
            <a:endParaRPr lang="en-GB" sz="1400" b="1" strike="sngStrike" dirty="0">
              <a:solidFill>
                <a:schemeClr val="bg1">
                  <a:lumMod val="50000"/>
                </a:schemeClr>
              </a:solidFill>
              <a:effectLst/>
              <a:latin typeface="Fira Code" pitchFamily="49" charset="0"/>
              <a:ea typeface="Fira Code" pitchFamily="49" charset="0"/>
              <a:cs typeface="Fira Code" pitchFamily="49" charset="0"/>
            </a:endParaRPr>
          </a:p>
          <a:p>
            <a:pPr algn="ctr"/>
            <a:r>
              <a:rPr lang="en-GB" sz="1400" b="1" dirty="0" err="1">
                <a:solidFill>
                  <a:schemeClr val="tx1"/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state.azure</a:t>
            </a:r>
            <a:endParaRPr lang="en-GB" sz="1400" b="1" dirty="0">
              <a:solidFill>
                <a:schemeClr val="tx1"/>
              </a:solidFill>
              <a:latin typeface="Fira Code" pitchFamily="49" charset="0"/>
              <a:ea typeface="Fira Code" pitchFamily="49" charset="0"/>
              <a:cs typeface="Fira Code" pitchFamily="49" charset="0"/>
            </a:endParaRPr>
          </a:p>
          <a:p>
            <a:pPr algn="ctr"/>
            <a:r>
              <a:rPr lang="en-GB" sz="1400" b="1" dirty="0">
                <a:solidFill>
                  <a:schemeClr val="tx1"/>
                </a:solidFill>
                <a:effectLst/>
                <a:latin typeface="Fira Code" pitchFamily="49" charset="0"/>
                <a:ea typeface="Fira Code" pitchFamily="49" charset="0"/>
                <a:cs typeface="Fira Code" pitchFamily="49" charset="0"/>
              </a:rPr>
              <a:t>.</a:t>
            </a:r>
            <a:r>
              <a:rPr lang="en-GB" sz="1400" b="1" dirty="0" err="1">
                <a:solidFill>
                  <a:schemeClr val="tx1"/>
                </a:solidFill>
                <a:effectLst/>
                <a:latin typeface="Fira Code" pitchFamily="49" charset="0"/>
                <a:ea typeface="Fira Code" pitchFamily="49" charset="0"/>
                <a:cs typeface="Fira Code" pitchFamily="49" charset="0"/>
              </a:rPr>
              <a:t>cosmosdb</a:t>
            </a:r>
            <a:endParaRPr lang="en-GB" sz="1400" b="1" dirty="0">
              <a:solidFill>
                <a:schemeClr val="tx1"/>
              </a:solidFill>
              <a:effectLst/>
              <a:latin typeface="Fira Code" pitchFamily="49" charset="0"/>
              <a:ea typeface="Fira Code" pitchFamily="49" charset="0"/>
              <a:cs typeface="Fira Cod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793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4DE3D2-48EA-8C8D-F01B-30FA73FD94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E418F-30CF-D008-C7D3-35BC25F19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00" y="540000"/>
            <a:ext cx="7398000" cy="619002"/>
          </a:xfrm>
        </p:spPr>
        <p:txBody>
          <a:bodyPr/>
          <a:lstStyle/>
          <a:p>
            <a:r>
              <a:rPr lang="en-NL" dirty="0">
                <a:latin typeface="Segoe UI" panose="020B0502040204020203" pitchFamily="34" charset="0"/>
                <a:cs typeface="Segoe UI" panose="020B0502040204020203" pitchFamily="34" charset="0"/>
              </a:rPr>
              <a:t>Example: State Management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2B2DF9AA-7F8B-4759-6E7F-F43740DDF2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81620" y="4061329"/>
            <a:ext cx="631019" cy="542171"/>
          </a:xfrm>
          <a:prstGeom prst="rect">
            <a:avLst/>
          </a:prstGeom>
        </p:spPr>
      </p:pic>
      <p:pic>
        <p:nvPicPr>
          <p:cNvPr id="1032" name="Picture 8" descr="Step by step: .NET Core and Azure Cosmos DB - Code it Yourself...">
            <a:extLst>
              <a:ext uri="{FF2B5EF4-FFF2-40B4-BE49-F238E27FC236}">
                <a16:creationId xmlns:a16="http://schemas.microsoft.com/office/drawing/2014/main" id="{A78CA6C9-5896-35E6-7C56-5E4C7C90F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797999" y="3992985"/>
            <a:ext cx="1032708" cy="542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Google Shape;348;p40">
            <a:extLst>
              <a:ext uri="{FF2B5EF4-FFF2-40B4-BE49-F238E27FC236}">
                <a16:creationId xmlns:a16="http://schemas.microsoft.com/office/drawing/2014/main" id="{EA005CC8-F0B1-DA81-6A8C-26539EE29F6F}"/>
              </a:ext>
            </a:extLst>
          </p:cNvPr>
          <p:cNvCxnSpPr>
            <a:cxnSpLocks/>
          </p:cNvCxnSpPr>
          <p:nvPr/>
        </p:nvCxnSpPr>
        <p:spPr>
          <a:xfrm>
            <a:off x="1817416" y="2583042"/>
            <a:ext cx="953717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miter lim="800000"/>
            <a:headEnd type="triangle" w="lg" len="lg"/>
            <a:tailEnd type="triangle" w="lg" len="lg"/>
          </a:ln>
        </p:spPr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4521877-34E7-18BA-CF89-27A9C6F3A8E3}"/>
              </a:ext>
            </a:extLst>
          </p:cNvPr>
          <p:cNvGrpSpPr/>
          <p:nvPr/>
        </p:nvGrpSpPr>
        <p:grpSpPr>
          <a:xfrm>
            <a:off x="629161" y="1815259"/>
            <a:ext cx="3302460" cy="1457732"/>
            <a:chOff x="629161" y="1815259"/>
            <a:chExt cx="3302460" cy="1457732"/>
          </a:xfrm>
        </p:grpSpPr>
        <p:pic>
          <p:nvPicPr>
            <p:cNvPr id="5" name="Google Shape;344;p40">
              <a:extLst>
                <a:ext uri="{FF2B5EF4-FFF2-40B4-BE49-F238E27FC236}">
                  <a16:creationId xmlns:a16="http://schemas.microsoft.com/office/drawing/2014/main" id="{25FEA27C-AFB4-1116-186B-3D1A41C92521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2771133" y="2069010"/>
              <a:ext cx="1090917" cy="1090917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" name="Google Shape;1876;p6">
              <a:extLst>
                <a:ext uri="{FF2B5EF4-FFF2-40B4-BE49-F238E27FC236}">
                  <a16:creationId xmlns:a16="http://schemas.microsoft.com/office/drawing/2014/main" id="{C277D561-9284-A690-B933-F72F77043670}"/>
                </a:ext>
              </a:extLst>
            </p:cNvPr>
            <p:cNvGrpSpPr/>
            <p:nvPr/>
          </p:nvGrpSpPr>
          <p:grpSpPr>
            <a:xfrm>
              <a:off x="726499" y="2026291"/>
              <a:ext cx="1090917" cy="1090917"/>
              <a:chOff x="3003814" y="1521794"/>
              <a:chExt cx="1440000" cy="1440000"/>
            </a:xfrm>
          </p:grpSpPr>
          <p:pic>
            <p:nvPicPr>
              <p:cNvPr id="15" name="Google Shape;1877;p6">
                <a:extLst>
                  <a:ext uri="{FF2B5EF4-FFF2-40B4-BE49-F238E27FC236}">
                    <a16:creationId xmlns:a16="http://schemas.microsoft.com/office/drawing/2014/main" id="{6C227E42-D79D-305D-5EAE-6604898E5F78}"/>
                  </a:ext>
                </a:extLst>
              </p:cNvPr>
              <p:cNvPicPr preferRelativeResize="0"/>
              <p:nvPr/>
            </p:nvPicPr>
            <p:blipFill rotWithShape="1">
              <a:blip r:embed="rId7">
                <a:alphaModFix/>
              </a:blip>
              <a:srcRect/>
              <a:stretch/>
            </p:blipFill>
            <p:spPr>
              <a:xfrm>
                <a:off x="3003814" y="1521794"/>
                <a:ext cx="1440000" cy="144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" name="Google Shape;1878;p6">
                <a:extLst>
                  <a:ext uri="{FF2B5EF4-FFF2-40B4-BE49-F238E27FC236}">
                    <a16:creationId xmlns:a16="http://schemas.microsoft.com/office/drawing/2014/main" id="{A2C4FF7E-5E0D-5B2F-D25D-05298FE8FE2B}"/>
                  </a:ext>
                </a:extLst>
              </p:cNvPr>
              <p:cNvSpPr txBox="1"/>
              <p:nvPr/>
            </p:nvSpPr>
            <p:spPr>
              <a:xfrm>
                <a:off x="3149091" y="2087926"/>
                <a:ext cx="1149446" cy="30773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 dirty="0">
                    <a:solidFill>
                      <a:schemeClr val="dk1"/>
                    </a:solidFill>
                    <a:latin typeface="Space Grotesk"/>
                    <a:ea typeface="Space Grotesk"/>
                    <a:cs typeface="Space Grotesk"/>
                    <a:sym typeface="Space Grotesk"/>
                  </a:rPr>
                  <a:t>App</a:t>
                </a:r>
                <a:endParaRPr sz="1400" b="1" i="0" u="none" strike="noStrike" cap="none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endParaRPr>
              </a:p>
            </p:txBody>
          </p:sp>
        </p:grpSp>
        <p:sp>
          <p:nvSpPr>
            <p:cNvPr id="21" name="Google Shape;307;p39">
              <a:extLst>
                <a:ext uri="{FF2B5EF4-FFF2-40B4-BE49-F238E27FC236}">
                  <a16:creationId xmlns:a16="http://schemas.microsoft.com/office/drawing/2014/main" id="{3A7582BD-E469-FCA1-6713-A38F39D86C88}"/>
                </a:ext>
              </a:extLst>
            </p:cNvPr>
            <p:cNvSpPr/>
            <p:nvPr/>
          </p:nvSpPr>
          <p:spPr>
            <a:xfrm>
              <a:off x="629161" y="1815259"/>
              <a:ext cx="3302460" cy="1457732"/>
            </a:xfrm>
            <a:prstGeom prst="roundRect">
              <a:avLst>
                <a:gd name="adj" fmla="val 5358"/>
              </a:avLst>
            </a:prstGeom>
            <a:noFill/>
            <a:ln w="19050" cap="flat" cmpd="sng">
              <a:solidFill>
                <a:srgbClr val="3EA9F5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Arial"/>
                  <a:cs typeface="Arial"/>
                  <a:sym typeface="Arial"/>
                </a:rPr>
                <a:t>Service A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2" name="Google Shape;348;p40">
            <a:extLst>
              <a:ext uri="{FF2B5EF4-FFF2-40B4-BE49-F238E27FC236}">
                <a16:creationId xmlns:a16="http://schemas.microsoft.com/office/drawing/2014/main" id="{27087D40-4062-E79D-AA4F-A73759962CB1}"/>
              </a:ext>
            </a:extLst>
          </p:cNvPr>
          <p:cNvCxnSpPr>
            <a:cxnSpLocks/>
          </p:cNvCxnSpPr>
          <p:nvPr/>
        </p:nvCxnSpPr>
        <p:spPr>
          <a:xfrm>
            <a:off x="3314354" y="3234965"/>
            <a:ext cx="0" cy="550629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miter lim="800000"/>
            <a:headEnd type="triangle" w="lg" len="lg"/>
            <a:tailEnd type="triangle" w="lg" len="lg"/>
          </a:ln>
        </p:spPr>
      </p:cxnSp>
      <p:sp>
        <p:nvSpPr>
          <p:cNvPr id="26" name="Google Shape;307;p39">
            <a:extLst>
              <a:ext uri="{FF2B5EF4-FFF2-40B4-BE49-F238E27FC236}">
                <a16:creationId xmlns:a16="http://schemas.microsoft.com/office/drawing/2014/main" id="{185446D9-402A-5276-DBAE-0473CD8CBF4D}"/>
              </a:ext>
            </a:extLst>
          </p:cNvPr>
          <p:cNvSpPr/>
          <p:nvPr/>
        </p:nvSpPr>
        <p:spPr>
          <a:xfrm>
            <a:off x="2868118" y="3843354"/>
            <a:ext cx="892471" cy="802778"/>
          </a:xfrm>
          <a:prstGeom prst="roundRect">
            <a:avLst>
              <a:gd name="adj" fmla="val 5358"/>
            </a:avLst>
          </a:prstGeom>
          <a:noFill/>
          <a:ln w="19050" cap="flat" cmpd="sng">
            <a:solidFill>
              <a:srgbClr val="3EA9F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C677FD71-5981-F61F-251C-A1B0DE8E2B31}"/>
              </a:ext>
            </a:extLst>
          </p:cNvPr>
          <p:cNvGrpSpPr/>
          <p:nvPr/>
        </p:nvGrpSpPr>
        <p:grpSpPr>
          <a:xfrm>
            <a:off x="3007984" y="2893190"/>
            <a:ext cx="161475" cy="214817"/>
            <a:chOff x="4385537" y="4970593"/>
            <a:chExt cx="233132" cy="309689"/>
          </a:xfrm>
        </p:grpSpPr>
        <p:sp>
          <p:nvSpPr>
            <p:cNvPr id="78" name="Freeform: Shape 400">
              <a:extLst>
                <a:ext uri="{FF2B5EF4-FFF2-40B4-BE49-F238E27FC236}">
                  <a16:creationId xmlns:a16="http://schemas.microsoft.com/office/drawing/2014/main" id="{313029A7-4B14-F53D-3ACA-B159E7EFAB36}"/>
                </a:ext>
              </a:extLst>
            </p:cNvPr>
            <p:cNvSpPr/>
            <p:nvPr/>
          </p:nvSpPr>
          <p:spPr>
            <a:xfrm>
              <a:off x="4385537" y="4970593"/>
              <a:ext cx="233132" cy="94979"/>
            </a:xfrm>
            <a:custGeom>
              <a:avLst/>
              <a:gdLst>
                <a:gd name="connsiteX0" fmla="*/ 665832 w 665832"/>
                <a:gd name="connsiteY0" fmla="*/ 135632 h 271264"/>
                <a:gd name="connsiteX1" fmla="*/ 332916 w 665832"/>
                <a:gd name="connsiteY1" fmla="*/ 271264 h 271264"/>
                <a:gd name="connsiteX2" fmla="*/ 0 w 665832"/>
                <a:gd name="connsiteY2" fmla="*/ 135632 h 271264"/>
                <a:gd name="connsiteX3" fmla="*/ 332916 w 665832"/>
                <a:gd name="connsiteY3" fmla="*/ 0 h 271264"/>
                <a:gd name="connsiteX4" fmla="*/ 665832 w 665832"/>
                <a:gd name="connsiteY4" fmla="*/ 135632 h 27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832" h="271264">
                  <a:moveTo>
                    <a:pt x="665832" y="135632"/>
                  </a:moveTo>
                  <a:cubicBezTo>
                    <a:pt x="665832" y="210540"/>
                    <a:pt x="516780" y="271264"/>
                    <a:pt x="332916" y="271264"/>
                  </a:cubicBezTo>
                  <a:cubicBezTo>
                    <a:pt x="149052" y="271264"/>
                    <a:pt x="0" y="210540"/>
                    <a:pt x="0" y="135632"/>
                  </a:cubicBezTo>
                  <a:cubicBezTo>
                    <a:pt x="0" y="60725"/>
                    <a:pt x="149052" y="0"/>
                    <a:pt x="332916" y="0"/>
                  </a:cubicBezTo>
                  <a:cubicBezTo>
                    <a:pt x="516780" y="0"/>
                    <a:pt x="665832" y="60725"/>
                    <a:pt x="665832" y="135632"/>
                  </a:cubicBezTo>
                  <a:close/>
                </a:path>
              </a:pathLst>
            </a:custGeom>
            <a:solidFill>
              <a:srgbClr val="FFFFFF"/>
            </a:solidFill>
            <a:ln w="811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67232" tIns="33616" rIns="67232" bIns="3361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6857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9" name="Freeform: Shape 401">
              <a:extLst>
                <a:ext uri="{FF2B5EF4-FFF2-40B4-BE49-F238E27FC236}">
                  <a16:creationId xmlns:a16="http://schemas.microsoft.com/office/drawing/2014/main" id="{B5DAB3FF-40BA-C259-C482-12EB8B238318}"/>
                </a:ext>
              </a:extLst>
            </p:cNvPr>
            <p:cNvSpPr/>
            <p:nvPr/>
          </p:nvSpPr>
          <p:spPr>
            <a:xfrm>
              <a:off x="4385537" y="5018370"/>
              <a:ext cx="233132" cy="261912"/>
            </a:xfrm>
            <a:custGeom>
              <a:avLst/>
              <a:gdLst>
                <a:gd name="connsiteX0" fmla="*/ 332916 w 665832"/>
                <a:gd name="connsiteY0" fmla="*/ 135632 h 748031"/>
                <a:gd name="connsiteX1" fmla="*/ 0 w 665832"/>
                <a:gd name="connsiteY1" fmla="*/ 0 h 748031"/>
                <a:gd name="connsiteX2" fmla="*/ 0 w 665832"/>
                <a:gd name="connsiteY2" fmla="*/ 617332 h 748031"/>
                <a:gd name="connsiteX3" fmla="*/ 332916 w 665832"/>
                <a:gd name="connsiteY3" fmla="*/ 752964 h 748031"/>
                <a:gd name="connsiteX4" fmla="*/ 665832 w 665832"/>
                <a:gd name="connsiteY4" fmla="*/ 617332 h 748031"/>
                <a:gd name="connsiteX5" fmla="*/ 665832 w 665832"/>
                <a:gd name="connsiteY5" fmla="*/ 0 h 748031"/>
                <a:gd name="connsiteX6" fmla="*/ 332916 w 665832"/>
                <a:gd name="connsiteY6" fmla="*/ 135632 h 7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5832" h="748031">
                  <a:moveTo>
                    <a:pt x="332916" y="135632"/>
                  </a:moveTo>
                  <a:cubicBezTo>
                    <a:pt x="149607" y="135632"/>
                    <a:pt x="0" y="74803"/>
                    <a:pt x="0" y="0"/>
                  </a:cubicBezTo>
                  <a:lnTo>
                    <a:pt x="0" y="617332"/>
                  </a:lnTo>
                  <a:cubicBezTo>
                    <a:pt x="0" y="692135"/>
                    <a:pt x="148785" y="752964"/>
                    <a:pt x="332916" y="752964"/>
                  </a:cubicBezTo>
                  <a:cubicBezTo>
                    <a:pt x="517047" y="752964"/>
                    <a:pt x="665832" y="692135"/>
                    <a:pt x="665832" y="617332"/>
                  </a:cubicBezTo>
                  <a:lnTo>
                    <a:pt x="665832" y="0"/>
                  </a:lnTo>
                  <a:cubicBezTo>
                    <a:pt x="666654" y="74803"/>
                    <a:pt x="517047" y="135632"/>
                    <a:pt x="332916" y="135632"/>
                  </a:cubicBezTo>
                  <a:close/>
                </a:path>
              </a:pathLst>
            </a:custGeom>
            <a:solidFill>
              <a:srgbClr val="50E6FF"/>
            </a:solidFill>
            <a:ln w="811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67232" tIns="33616" rIns="67232" bIns="3361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6857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0" name="Freeform: Shape 402">
              <a:extLst>
                <a:ext uri="{FF2B5EF4-FFF2-40B4-BE49-F238E27FC236}">
                  <a16:creationId xmlns:a16="http://schemas.microsoft.com/office/drawing/2014/main" id="{FCFC9D73-23E8-A143-72A3-681B04251593}"/>
                </a:ext>
              </a:extLst>
            </p:cNvPr>
            <p:cNvSpPr/>
            <p:nvPr/>
          </p:nvSpPr>
          <p:spPr>
            <a:xfrm>
              <a:off x="4410289" y="4998800"/>
              <a:ext cx="181325" cy="66197"/>
            </a:xfrm>
            <a:custGeom>
              <a:avLst/>
              <a:gdLst>
                <a:gd name="connsiteX0" fmla="*/ 524445 w 517869"/>
                <a:gd name="connsiteY0" fmla="*/ 106862 h 189062"/>
                <a:gd name="connsiteX1" fmla="*/ 262223 w 517869"/>
                <a:gd name="connsiteY1" fmla="*/ 0 h 189062"/>
                <a:gd name="connsiteX2" fmla="*/ 0 w 517869"/>
                <a:gd name="connsiteY2" fmla="*/ 106862 h 189062"/>
                <a:gd name="connsiteX3" fmla="*/ 22194 w 517869"/>
                <a:gd name="connsiteY3" fmla="*/ 149606 h 189062"/>
                <a:gd name="connsiteX4" fmla="*/ 262223 w 517869"/>
                <a:gd name="connsiteY4" fmla="*/ 190707 h 189062"/>
                <a:gd name="connsiteX5" fmla="*/ 503073 w 517869"/>
                <a:gd name="connsiteY5" fmla="*/ 149606 h 189062"/>
                <a:gd name="connsiteX6" fmla="*/ 524445 w 517869"/>
                <a:gd name="connsiteY6" fmla="*/ 106862 h 18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869" h="189062">
                  <a:moveTo>
                    <a:pt x="524445" y="106862"/>
                  </a:moveTo>
                  <a:cubicBezTo>
                    <a:pt x="524445" y="47677"/>
                    <a:pt x="406897" y="0"/>
                    <a:pt x="262223" y="0"/>
                  </a:cubicBezTo>
                  <a:cubicBezTo>
                    <a:pt x="117548" y="0"/>
                    <a:pt x="0" y="47677"/>
                    <a:pt x="0" y="106862"/>
                  </a:cubicBezTo>
                  <a:cubicBezTo>
                    <a:pt x="0" y="121658"/>
                    <a:pt x="7398" y="136454"/>
                    <a:pt x="22194" y="149606"/>
                  </a:cubicBezTo>
                  <a:cubicBezTo>
                    <a:pt x="83024" y="175089"/>
                    <a:pt x="167691" y="190707"/>
                    <a:pt x="262223" y="190707"/>
                  </a:cubicBezTo>
                  <a:cubicBezTo>
                    <a:pt x="356754" y="190707"/>
                    <a:pt x="442244" y="175089"/>
                    <a:pt x="503073" y="149606"/>
                  </a:cubicBezTo>
                  <a:cubicBezTo>
                    <a:pt x="517047" y="136454"/>
                    <a:pt x="524445" y="121658"/>
                    <a:pt x="524445" y="106862"/>
                  </a:cubicBezTo>
                  <a:close/>
                </a:path>
              </a:pathLst>
            </a:custGeom>
            <a:solidFill>
              <a:srgbClr val="0078D4"/>
            </a:solidFill>
            <a:ln w="811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67232" tIns="33616" rIns="67232" bIns="3361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6857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A57F561-3881-C23B-0DED-63E3CDFE6318}"/>
              </a:ext>
            </a:extLst>
          </p:cNvPr>
          <p:cNvSpPr/>
          <p:nvPr/>
        </p:nvSpPr>
        <p:spPr>
          <a:xfrm>
            <a:off x="3639003" y="1159002"/>
            <a:ext cx="1573378" cy="1296180"/>
          </a:xfrm>
          <a:prstGeom prst="roundRect">
            <a:avLst>
              <a:gd name="adj" fmla="val 5905"/>
            </a:avLst>
          </a:prstGeom>
          <a:solidFill>
            <a:schemeClr val="bg1"/>
          </a:solidFill>
          <a:ln w="19050">
            <a:solidFill>
              <a:schemeClr val="tx2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  <a:effectLst/>
                <a:latin typeface="Fira Code" pitchFamily="49" charset="0"/>
                <a:ea typeface="Fira Code" pitchFamily="49" charset="0"/>
                <a:cs typeface="Fira Code" pitchFamily="49" charset="0"/>
              </a:rPr>
              <a:t>Component Configuration</a:t>
            </a:r>
          </a:p>
          <a:p>
            <a:pPr algn="ctr"/>
            <a:br>
              <a:rPr lang="en-GB" sz="1400" dirty="0">
                <a:solidFill>
                  <a:schemeClr val="tx1"/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</a:br>
            <a:r>
              <a:rPr lang="en-GB" sz="1400" b="1" strike="sngStrike" dirty="0" err="1">
                <a:solidFill>
                  <a:schemeClr val="bg1">
                    <a:lumMod val="50000"/>
                  </a:schemeClr>
                </a:solidFill>
                <a:effectLst/>
                <a:latin typeface="Fira Code" pitchFamily="49" charset="0"/>
                <a:ea typeface="Fira Code" pitchFamily="49" charset="0"/>
                <a:cs typeface="Fira Code" pitchFamily="49" charset="0"/>
              </a:rPr>
              <a:t>state.redis</a:t>
            </a:r>
            <a:endParaRPr lang="en-GB" sz="1400" b="1" strike="sngStrike" dirty="0">
              <a:solidFill>
                <a:schemeClr val="bg1">
                  <a:lumMod val="50000"/>
                </a:schemeClr>
              </a:solidFill>
              <a:effectLst/>
              <a:latin typeface="Fira Code" pitchFamily="49" charset="0"/>
              <a:ea typeface="Fira Code" pitchFamily="49" charset="0"/>
              <a:cs typeface="Fira Code" pitchFamily="49" charset="0"/>
            </a:endParaRPr>
          </a:p>
          <a:p>
            <a:pPr algn="ctr"/>
            <a:r>
              <a:rPr lang="en-GB" sz="1400" b="1" dirty="0" err="1">
                <a:solidFill>
                  <a:schemeClr val="tx1"/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state.azure</a:t>
            </a:r>
            <a:endParaRPr lang="en-GB" sz="1400" b="1" dirty="0">
              <a:solidFill>
                <a:schemeClr val="tx1"/>
              </a:solidFill>
              <a:latin typeface="Fira Code" pitchFamily="49" charset="0"/>
              <a:ea typeface="Fira Code" pitchFamily="49" charset="0"/>
              <a:cs typeface="Fira Code" pitchFamily="49" charset="0"/>
            </a:endParaRPr>
          </a:p>
          <a:p>
            <a:pPr algn="ctr"/>
            <a:r>
              <a:rPr lang="en-GB" sz="1400" b="1" dirty="0">
                <a:solidFill>
                  <a:schemeClr val="tx1"/>
                </a:solidFill>
                <a:effectLst/>
                <a:latin typeface="Fira Code" pitchFamily="49" charset="0"/>
                <a:ea typeface="Fira Code" pitchFamily="49" charset="0"/>
                <a:cs typeface="Fira Code" pitchFamily="49" charset="0"/>
              </a:rPr>
              <a:t>.</a:t>
            </a:r>
            <a:r>
              <a:rPr lang="en-GB" sz="1400" b="1" dirty="0" err="1">
                <a:solidFill>
                  <a:schemeClr val="tx1"/>
                </a:solidFill>
                <a:effectLst/>
                <a:latin typeface="Fira Code" pitchFamily="49" charset="0"/>
                <a:ea typeface="Fira Code" pitchFamily="49" charset="0"/>
                <a:cs typeface="Fira Code" pitchFamily="49" charset="0"/>
              </a:rPr>
              <a:t>cosmosdb</a:t>
            </a:r>
            <a:endParaRPr lang="en-GB" sz="1400" b="1" dirty="0">
              <a:solidFill>
                <a:schemeClr val="tx1"/>
              </a:solidFill>
              <a:effectLst/>
              <a:latin typeface="Fira Code" pitchFamily="49" charset="0"/>
              <a:ea typeface="Fira Code" pitchFamily="49" charset="0"/>
              <a:cs typeface="Fira Cod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768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92B0DD-6E6C-B640-27CF-94A8348D0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6D2AE-F0F4-0C21-A54F-02C01D991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00" y="540000"/>
            <a:ext cx="7398000" cy="619002"/>
          </a:xfrm>
        </p:spPr>
        <p:txBody>
          <a:bodyPr/>
          <a:lstStyle/>
          <a:p>
            <a:r>
              <a:rPr lang="en-NL" dirty="0">
                <a:latin typeface="Segoe UI" panose="020B0502040204020203" pitchFamily="34" charset="0"/>
                <a:cs typeface="Segoe UI" panose="020B0502040204020203" pitchFamily="34" charset="0"/>
              </a:rPr>
              <a:t>Example: Service Invocation</a:t>
            </a:r>
          </a:p>
        </p:txBody>
      </p:sp>
      <p:cxnSp>
        <p:nvCxnSpPr>
          <p:cNvPr id="10" name="Google Shape;348;p40">
            <a:extLst>
              <a:ext uri="{FF2B5EF4-FFF2-40B4-BE49-F238E27FC236}">
                <a16:creationId xmlns:a16="http://schemas.microsoft.com/office/drawing/2014/main" id="{873D4EB5-A2D2-F880-E592-D16A5824A3FD}"/>
              </a:ext>
            </a:extLst>
          </p:cNvPr>
          <p:cNvCxnSpPr>
            <a:cxnSpLocks/>
          </p:cNvCxnSpPr>
          <p:nvPr/>
        </p:nvCxnSpPr>
        <p:spPr>
          <a:xfrm>
            <a:off x="1817416" y="2583042"/>
            <a:ext cx="953717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miter lim="800000"/>
            <a:headEnd type="triangle" w="lg" len="lg"/>
            <a:tailEnd type="triangle" w="lg" len="lg"/>
          </a:ln>
        </p:spPr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1E0736B-AB50-7823-2E8C-F68EF9ABAC6D}"/>
              </a:ext>
            </a:extLst>
          </p:cNvPr>
          <p:cNvGrpSpPr/>
          <p:nvPr/>
        </p:nvGrpSpPr>
        <p:grpSpPr>
          <a:xfrm>
            <a:off x="629161" y="1815259"/>
            <a:ext cx="3302460" cy="1457732"/>
            <a:chOff x="629161" y="1815259"/>
            <a:chExt cx="3302460" cy="1457732"/>
          </a:xfrm>
        </p:grpSpPr>
        <p:pic>
          <p:nvPicPr>
            <p:cNvPr id="5" name="Google Shape;344;p40">
              <a:extLst>
                <a:ext uri="{FF2B5EF4-FFF2-40B4-BE49-F238E27FC236}">
                  <a16:creationId xmlns:a16="http://schemas.microsoft.com/office/drawing/2014/main" id="{9FD5337B-7A10-0E08-E0CC-10ED1FC1FA88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771133" y="2069010"/>
              <a:ext cx="1090917" cy="1090917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" name="Google Shape;1876;p6">
              <a:extLst>
                <a:ext uri="{FF2B5EF4-FFF2-40B4-BE49-F238E27FC236}">
                  <a16:creationId xmlns:a16="http://schemas.microsoft.com/office/drawing/2014/main" id="{C1ED0B42-0BA0-2FCE-EA7F-3DBA9565B471}"/>
                </a:ext>
              </a:extLst>
            </p:cNvPr>
            <p:cNvGrpSpPr/>
            <p:nvPr/>
          </p:nvGrpSpPr>
          <p:grpSpPr>
            <a:xfrm>
              <a:off x="726499" y="2026291"/>
              <a:ext cx="1090917" cy="1090917"/>
              <a:chOff x="3003814" y="1521794"/>
              <a:chExt cx="1440000" cy="1440000"/>
            </a:xfrm>
          </p:grpSpPr>
          <p:pic>
            <p:nvPicPr>
              <p:cNvPr id="15" name="Google Shape;1877;p6">
                <a:extLst>
                  <a:ext uri="{FF2B5EF4-FFF2-40B4-BE49-F238E27FC236}">
                    <a16:creationId xmlns:a16="http://schemas.microsoft.com/office/drawing/2014/main" id="{698168E3-7219-689D-847B-BA6FBD7BCE30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3003814" y="1521794"/>
                <a:ext cx="1440000" cy="144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" name="Google Shape;1878;p6">
                <a:extLst>
                  <a:ext uri="{FF2B5EF4-FFF2-40B4-BE49-F238E27FC236}">
                    <a16:creationId xmlns:a16="http://schemas.microsoft.com/office/drawing/2014/main" id="{A0947377-F9FA-1B8A-6194-568BE525B8B1}"/>
                  </a:ext>
                </a:extLst>
              </p:cNvPr>
              <p:cNvSpPr txBox="1"/>
              <p:nvPr/>
            </p:nvSpPr>
            <p:spPr>
              <a:xfrm>
                <a:off x="3149091" y="2087926"/>
                <a:ext cx="1149446" cy="30773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 dirty="0">
                    <a:solidFill>
                      <a:schemeClr val="dk1"/>
                    </a:solidFill>
                    <a:latin typeface="Space Grotesk"/>
                    <a:ea typeface="Space Grotesk"/>
                    <a:cs typeface="Space Grotesk"/>
                    <a:sym typeface="Space Grotesk"/>
                  </a:rPr>
                  <a:t>App</a:t>
                </a:r>
                <a:endParaRPr sz="1400" b="1" i="0" u="none" strike="noStrike" cap="none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endParaRPr>
              </a:p>
            </p:txBody>
          </p:sp>
        </p:grpSp>
        <p:sp>
          <p:nvSpPr>
            <p:cNvPr id="21" name="Google Shape;307;p39">
              <a:extLst>
                <a:ext uri="{FF2B5EF4-FFF2-40B4-BE49-F238E27FC236}">
                  <a16:creationId xmlns:a16="http://schemas.microsoft.com/office/drawing/2014/main" id="{8FBDE909-BD80-7BE3-8EB7-49A8E7770D41}"/>
                </a:ext>
              </a:extLst>
            </p:cNvPr>
            <p:cNvSpPr/>
            <p:nvPr/>
          </p:nvSpPr>
          <p:spPr>
            <a:xfrm>
              <a:off x="629161" y="1815259"/>
              <a:ext cx="3302460" cy="1457732"/>
            </a:xfrm>
            <a:prstGeom prst="roundRect">
              <a:avLst>
                <a:gd name="adj" fmla="val 5358"/>
              </a:avLst>
            </a:prstGeom>
            <a:noFill/>
            <a:ln w="19050" cap="flat" cmpd="sng">
              <a:solidFill>
                <a:srgbClr val="3EA9F5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Arial"/>
                  <a:cs typeface="Arial"/>
                  <a:sym typeface="Arial"/>
                </a:rPr>
                <a:t>Service A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9D76F63-60C0-CFB7-FEE4-126A2FCED31C}"/>
              </a:ext>
            </a:extLst>
          </p:cNvPr>
          <p:cNvGrpSpPr/>
          <p:nvPr/>
        </p:nvGrpSpPr>
        <p:grpSpPr>
          <a:xfrm>
            <a:off x="5115041" y="1815259"/>
            <a:ext cx="3302460" cy="1457732"/>
            <a:chOff x="5115041" y="1815259"/>
            <a:chExt cx="3302460" cy="1457732"/>
          </a:xfrm>
        </p:grpSpPr>
        <p:sp>
          <p:nvSpPr>
            <p:cNvPr id="8" name="Google Shape;307;p39">
              <a:extLst>
                <a:ext uri="{FF2B5EF4-FFF2-40B4-BE49-F238E27FC236}">
                  <a16:creationId xmlns:a16="http://schemas.microsoft.com/office/drawing/2014/main" id="{5992A93C-E002-2D88-12D2-34C5F5D33AC3}"/>
                </a:ext>
              </a:extLst>
            </p:cNvPr>
            <p:cNvSpPr/>
            <p:nvPr/>
          </p:nvSpPr>
          <p:spPr>
            <a:xfrm>
              <a:off x="5115041" y="1815259"/>
              <a:ext cx="3302460" cy="1457732"/>
            </a:xfrm>
            <a:prstGeom prst="roundRect">
              <a:avLst>
                <a:gd name="adj" fmla="val 5358"/>
              </a:avLst>
            </a:prstGeom>
            <a:noFill/>
            <a:ln w="19050" cap="flat" cmpd="sng">
              <a:solidFill>
                <a:srgbClr val="3EA9F5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Arial"/>
                  <a:cs typeface="Arial"/>
                  <a:sym typeface="Arial"/>
                </a:rPr>
                <a:t>Service B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ea typeface="Arial"/>
                <a:cs typeface="Arial"/>
                <a:sym typeface="Arial"/>
              </a:endParaRPr>
            </a:p>
          </p:txBody>
        </p:sp>
        <p:pic>
          <p:nvPicPr>
            <p:cNvPr id="6" name="Google Shape;344;p40">
              <a:extLst>
                <a:ext uri="{FF2B5EF4-FFF2-40B4-BE49-F238E27FC236}">
                  <a16:creationId xmlns:a16="http://schemas.microsoft.com/office/drawing/2014/main" id="{A6D45F8B-0697-A494-1A19-FB0BCE6E45A2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191513" y="2069010"/>
              <a:ext cx="1090917" cy="1090917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" name="Google Shape;1876;p6">
              <a:extLst>
                <a:ext uri="{FF2B5EF4-FFF2-40B4-BE49-F238E27FC236}">
                  <a16:creationId xmlns:a16="http://schemas.microsoft.com/office/drawing/2014/main" id="{86705F6E-D662-4B5C-4054-647E0F408849}"/>
                </a:ext>
              </a:extLst>
            </p:cNvPr>
            <p:cNvGrpSpPr/>
            <p:nvPr/>
          </p:nvGrpSpPr>
          <p:grpSpPr>
            <a:xfrm>
              <a:off x="7226916" y="2026291"/>
              <a:ext cx="1090917" cy="1090917"/>
              <a:chOff x="3003814" y="1521794"/>
              <a:chExt cx="1440000" cy="1440000"/>
            </a:xfrm>
          </p:grpSpPr>
          <p:pic>
            <p:nvPicPr>
              <p:cNvPr id="9" name="Google Shape;1877;p6">
                <a:extLst>
                  <a:ext uri="{FF2B5EF4-FFF2-40B4-BE49-F238E27FC236}">
                    <a16:creationId xmlns:a16="http://schemas.microsoft.com/office/drawing/2014/main" id="{9332ACB9-FF0C-C953-E1E3-D64F4250B47F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3003814" y="1521794"/>
                <a:ext cx="1440000" cy="144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2" name="Google Shape;1878;p6">
                <a:extLst>
                  <a:ext uri="{FF2B5EF4-FFF2-40B4-BE49-F238E27FC236}">
                    <a16:creationId xmlns:a16="http://schemas.microsoft.com/office/drawing/2014/main" id="{2EE3C139-8813-1CDC-122E-925B116DBF14}"/>
                  </a:ext>
                </a:extLst>
              </p:cNvPr>
              <p:cNvSpPr txBox="1"/>
              <p:nvPr/>
            </p:nvSpPr>
            <p:spPr>
              <a:xfrm>
                <a:off x="3149091" y="2087926"/>
                <a:ext cx="1149446" cy="30773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 dirty="0">
                    <a:solidFill>
                      <a:schemeClr val="dk1"/>
                    </a:solidFill>
                    <a:latin typeface="Space Grotesk"/>
                    <a:ea typeface="Space Grotesk"/>
                    <a:cs typeface="Space Grotesk"/>
                    <a:sym typeface="Space Grotesk"/>
                  </a:rPr>
                  <a:t>App</a:t>
                </a:r>
                <a:endParaRPr sz="1400" b="1" i="0" u="none" strike="noStrike" cap="none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endParaRPr>
              </a:p>
            </p:txBody>
          </p:sp>
        </p:grpSp>
      </p:grpSp>
      <p:cxnSp>
        <p:nvCxnSpPr>
          <p:cNvPr id="17" name="Google Shape;348;p40">
            <a:extLst>
              <a:ext uri="{FF2B5EF4-FFF2-40B4-BE49-F238E27FC236}">
                <a16:creationId xmlns:a16="http://schemas.microsoft.com/office/drawing/2014/main" id="{F6EFA375-EA11-9741-93BC-DB0B54350EDF}"/>
              </a:ext>
            </a:extLst>
          </p:cNvPr>
          <p:cNvCxnSpPr>
            <a:cxnSpLocks/>
          </p:cNvCxnSpPr>
          <p:nvPr/>
        </p:nvCxnSpPr>
        <p:spPr>
          <a:xfrm>
            <a:off x="4055636" y="2596066"/>
            <a:ext cx="953717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miter lim="800000"/>
            <a:headEnd type="triangle" w="lg" len="lg"/>
            <a:tailEnd type="triangle" w="lg" len="lg"/>
          </a:ln>
        </p:spPr>
      </p:cxnSp>
      <p:cxnSp>
        <p:nvCxnSpPr>
          <p:cNvPr id="39" name="Google Shape;348;p40">
            <a:extLst>
              <a:ext uri="{FF2B5EF4-FFF2-40B4-BE49-F238E27FC236}">
                <a16:creationId xmlns:a16="http://schemas.microsoft.com/office/drawing/2014/main" id="{3CFC1BE0-35BF-EF7F-1662-07F36E8F68DC}"/>
              </a:ext>
            </a:extLst>
          </p:cNvPr>
          <p:cNvCxnSpPr>
            <a:cxnSpLocks/>
          </p:cNvCxnSpPr>
          <p:nvPr/>
        </p:nvCxnSpPr>
        <p:spPr>
          <a:xfrm>
            <a:off x="6273199" y="2583042"/>
            <a:ext cx="953717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miter lim="800000"/>
            <a:headEnd type="triangle" w="lg" len="lg"/>
            <a:tailEnd type="triangle" w="lg" len="lg"/>
          </a:ln>
        </p:spPr>
      </p:cxnSp>
      <p:sp>
        <p:nvSpPr>
          <p:cNvPr id="40" name="Down Arrow 39">
            <a:extLst>
              <a:ext uri="{FF2B5EF4-FFF2-40B4-BE49-F238E27FC236}">
                <a16:creationId xmlns:a16="http://schemas.microsoft.com/office/drawing/2014/main" id="{2D2A6E55-69A6-1DC7-2D5E-179FFCDA76AB}"/>
              </a:ext>
            </a:extLst>
          </p:cNvPr>
          <p:cNvSpPr/>
          <p:nvPr/>
        </p:nvSpPr>
        <p:spPr>
          <a:xfrm rot="10800000">
            <a:off x="4387021" y="2743197"/>
            <a:ext cx="290945" cy="792637"/>
          </a:xfrm>
          <a:prstGeom prst="downArrow">
            <a:avLst/>
          </a:prstGeom>
          <a:solidFill>
            <a:schemeClr val="bg1"/>
          </a:solidFill>
          <a:ln>
            <a:solidFill>
              <a:srgbClr val="3EA9F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D540E1F-A0C2-CE04-2E72-57E81C44EE99}"/>
              </a:ext>
            </a:extLst>
          </p:cNvPr>
          <p:cNvSpPr txBox="1"/>
          <p:nvPr/>
        </p:nvSpPr>
        <p:spPr>
          <a:xfrm>
            <a:off x="3704381" y="3618963"/>
            <a:ext cx="1656223" cy="1131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Service discovery</a:t>
            </a:r>
          </a:p>
          <a:p>
            <a:pPr algn="ctr"/>
            <a:r>
              <a:rPr lang="en-NL" dirty="0"/>
              <a:t>Encryption (mTLS)</a:t>
            </a:r>
          </a:p>
          <a:p>
            <a:pPr algn="ctr"/>
            <a:r>
              <a:rPr lang="en-NL" dirty="0"/>
              <a:t>Distributed tracing</a:t>
            </a:r>
          </a:p>
          <a:p>
            <a:pPr algn="ctr"/>
            <a:r>
              <a:rPr lang="en-NL" dirty="0"/>
              <a:t>Access control lists</a:t>
            </a:r>
          </a:p>
          <a:p>
            <a:pPr algn="ctr"/>
            <a:r>
              <a:rPr lang="en-NL" dirty="0"/>
              <a:t>Retry policies</a:t>
            </a:r>
          </a:p>
        </p:txBody>
      </p:sp>
    </p:spTree>
    <p:extLst>
      <p:ext uri="{BB962C8B-B14F-4D97-AF65-F5344CB8AC3E}">
        <p14:creationId xmlns:p14="http://schemas.microsoft.com/office/powerpoint/2010/main" val="1185683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55359-13B5-5F8B-389A-CBBEFBE58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Dapr</a:t>
            </a:r>
            <a:r>
              <a:rPr lang="en-US" dirty="0"/>
              <a:t> vs .NET Aspire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EEDE7A-E258-F132-68E1-8B5BE7020B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Dapr</a:t>
            </a:r>
            <a:r>
              <a:rPr lang="en-US" dirty="0"/>
              <a:t>: A runtime that abstracts away the common complexities of the underlying cloud platform both during development and production</a:t>
            </a:r>
          </a:p>
          <a:p>
            <a:pPr lvl="1"/>
            <a:r>
              <a:rPr lang="en-US" dirty="0"/>
              <a:t>Provides common APIs that can be easily swapped without changing code</a:t>
            </a:r>
          </a:p>
          <a:p>
            <a:pPr marL="189000" lvl="1" indent="0">
              <a:buNone/>
            </a:pPr>
            <a:endParaRPr lang="en-US" dirty="0"/>
          </a:p>
          <a:p>
            <a:r>
              <a:rPr lang="en-US" dirty="0"/>
              <a:t>.NET Aspire: An opinionated approach to building distributed apps and focuses on the local development experience</a:t>
            </a:r>
          </a:p>
          <a:p>
            <a:pPr lvl="1"/>
            <a:r>
              <a:rPr lang="en-US" dirty="0"/>
              <a:t>Developers must call resource APIs using their specific SDKs</a:t>
            </a:r>
          </a:p>
          <a:p>
            <a:endParaRPr lang="en-US" dirty="0"/>
          </a:p>
          <a:p>
            <a:r>
              <a:rPr lang="en-US" dirty="0"/>
              <a:t>Can work together to improve the local development of </a:t>
            </a:r>
            <a:r>
              <a:rPr lang="en-US" dirty="0" err="1"/>
              <a:t>Dapr</a:t>
            </a:r>
            <a:r>
              <a:rPr lang="en-US" dirty="0"/>
              <a:t> apps</a:t>
            </a:r>
          </a:p>
          <a:p>
            <a:pPr lvl="1"/>
            <a:r>
              <a:rPr lang="en-US" dirty="0"/>
              <a:t>E.g. configure sidecars and expose telemetry in Aspire Dashboard</a:t>
            </a:r>
          </a:p>
        </p:txBody>
      </p:sp>
    </p:spTree>
    <p:extLst>
      <p:ext uri="{BB962C8B-B14F-4D97-AF65-F5344CB8AC3E}">
        <p14:creationId xmlns:p14="http://schemas.microsoft.com/office/powerpoint/2010/main" val="130261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CEF2C-5971-4F3A-B2EF-BB80D2DF348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17475"/>
            <a:ext cx="8262938" cy="415925"/>
          </a:xfrm>
        </p:spPr>
        <p:txBody>
          <a:bodyPr/>
          <a:lstStyle/>
          <a:p>
            <a:r>
              <a:rPr lang="en-US"/>
              <a:t>71 Dapr Components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BA11E7-AF3E-4569-92F4-9B86F024F29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0" y="611188"/>
            <a:ext cx="1720850" cy="27781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/>
              <a:t>18 State stores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919C50E-D98E-490D-878D-334F76E8C0F7}"/>
              </a:ext>
            </a:extLst>
          </p:cNvPr>
          <p:cNvGraphicFramePr/>
          <p:nvPr/>
        </p:nvGraphicFramePr>
        <p:xfrm>
          <a:off x="1858542" y="899830"/>
          <a:ext cx="1558657" cy="231928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58657">
                  <a:extLst>
                    <a:ext uri="{9D8B030D-6E8A-4147-A177-3AD203B41FA5}">
                      <a16:colId xmlns:a16="http://schemas.microsoft.com/office/drawing/2014/main" val="616931256"/>
                    </a:ext>
                  </a:extLst>
                </a:gridCol>
              </a:tblGrid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2"/>
                        </a:rPr>
                        <a:t>Redis Streams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2983421418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3"/>
                        </a:rPr>
                        <a:t>Apache Kafka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51126918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4"/>
                        </a:rPr>
                        <a:t>AWS SNS/SQS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527879780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5"/>
                        </a:rPr>
                        <a:t>Azure Events Hub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94722752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6"/>
                        </a:rPr>
                        <a:t>Azure Service Bus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811403258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7"/>
                        </a:rPr>
                        <a:t>GCP Pub/Sub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348759278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err="1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8"/>
                        </a:rPr>
                        <a:t>Hazelcast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714392859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9"/>
                        </a:rPr>
                        <a:t>MQTT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223152552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10"/>
                        </a:rPr>
                        <a:t>NATS streaming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3713249735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11"/>
                        </a:rPr>
                        <a:t>Pulsar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2925542011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12"/>
                        </a:rPr>
                        <a:t>RabbitMQ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3191634003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76756F5-2BAD-4ADA-8398-F95CCF358B8C}"/>
              </a:ext>
            </a:extLst>
          </p:cNvPr>
          <p:cNvGraphicFramePr/>
          <p:nvPr/>
        </p:nvGraphicFramePr>
        <p:xfrm>
          <a:off x="180558" y="903620"/>
          <a:ext cx="1546477" cy="33377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46477">
                  <a:extLst>
                    <a:ext uri="{9D8B030D-6E8A-4147-A177-3AD203B41FA5}">
                      <a16:colId xmlns:a16="http://schemas.microsoft.com/office/drawing/2014/main" val="1346330928"/>
                    </a:ext>
                  </a:extLst>
                </a:gridCol>
              </a:tblGrid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1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Aerospike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73165450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1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Cassandra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1898289031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1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Cloudstate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3656009323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1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Couchbase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1928698337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err="1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1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etcd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643185176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1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Hashicorp Consul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995728607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1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Hazelcast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778560490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2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Memcached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2328584401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21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MongoDB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1585469128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2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PostgreSQL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1448500166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err="1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2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RethinkDB</a:t>
                      </a: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2051775946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2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Redis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921497441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2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Zookeeper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1221624121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2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Azure </a:t>
                      </a:r>
                      <a:r>
                        <a:rPr lang="en-US" sz="1100" b="0" i="0" u="none" strike="noStrike" kern="1200" err="1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2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CosmosDB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261247662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2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Azure SQL Server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2572920562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2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Azure Table Storage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2402390076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2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Azure Blob Storage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3065069562"/>
                  </a:ext>
                </a:extLst>
              </a:tr>
              <a:tr h="177810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3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Google Cloud </a:t>
                      </a:r>
                      <a:r>
                        <a:rPr lang="en-US" sz="1100" b="0" i="0" u="none" strike="noStrike" kern="1200" err="1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3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Firestore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17789" marR="17789" marT="8895" marB="8895"/>
                </a:tc>
                <a:extLst>
                  <a:ext uri="{0D108BD9-81ED-4DB2-BD59-A6C34878D82A}">
                    <a16:rowId xmlns:a16="http://schemas.microsoft.com/office/drawing/2014/main" val="512465169"/>
                  </a:ext>
                </a:extLst>
              </a:tr>
            </a:tbl>
          </a:graphicData>
        </a:graphic>
      </p:graphicFrame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26342530-4CA4-43A3-803B-F6F681FC03C7}"/>
              </a:ext>
            </a:extLst>
          </p:cNvPr>
          <p:cNvSpPr txBox="1">
            <a:spLocks/>
          </p:cNvSpPr>
          <p:nvPr/>
        </p:nvSpPr>
        <p:spPr>
          <a:xfrm>
            <a:off x="1858542" y="615955"/>
            <a:ext cx="1721834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8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555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9557">
              <a:spcBef>
                <a:spcPts val="918"/>
              </a:spcBef>
              <a:buClr>
                <a:srgbClr val="000000"/>
              </a:buClr>
            </a:pPr>
            <a:r>
              <a:rPr lang="en-US"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</a:rPr>
              <a:t>11 Pub/Sub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E294A787-0AD5-4533-882F-C3175C25FA03}"/>
              </a:ext>
            </a:extLst>
          </p:cNvPr>
          <p:cNvGraphicFramePr/>
          <p:nvPr/>
        </p:nvGraphicFramePr>
        <p:xfrm>
          <a:off x="1858543" y="3477693"/>
          <a:ext cx="3017384" cy="185439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017384">
                  <a:extLst>
                    <a:ext uri="{9D8B030D-6E8A-4147-A177-3AD203B41FA5}">
                      <a16:colId xmlns:a16="http://schemas.microsoft.com/office/drawing/2014/main" val="616931256"/>
                    </a:ext>
                  </a:extLst>
                </a:gridCol>
              </a:tblGrid>
              <a:tr h="203223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31"/>
                        </a:rPr>
                        <a:t>Azure Key Vault secret store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2983421418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sz="1100" b="0" i="0" u="none" strike="noStrike">
                          <a:solidFill>
                            <a:srgbClr val="1E53A0"/>
                          </a:solidFill>
                          <a:effectLst/>
                          <a:latin typeface="Open Sans" panose="020B0606030504020204" pitchFamily="34" charset="0"/>
                          <a:hlinkClick r:id="rId32"/>
                        </a:rPr>
                        <a:t>Azure Key Vault with Kubernetes MI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51126918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33"/>
                        </a:rPr>
                        <a:t>AWS Secrets Manager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527879780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34"/>
                        </a:rPr>
                        <a:t>GCP Secret Manager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94722752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sz="1100" b="0" i="0" u="none" strike="noStrike" err="1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35"/>
                        </a:rPr>
                        <a:t>HashiCorp</a:t>
                      </a: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35"/>
                        </a:rPr>
                        <a:t> Vault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811403258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36"/>
                        </a:rPr>
                        <a:t>Kubernetes Secrets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348759278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37"/>
                        </a:rPr>
                        <a:t>Local environment variables (for Development)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714392859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hlinkClick r:id="rId38"/>
                        </a:rPr>
                        <a:t>Local file (for Development)</a:t>
                      </a:r>
                      <a:endParaRPr lang="en-US" sz="1100" b="0" i="0">
                        <a:solidFill>
                          <a:srgbClr val="222222"/>
                        </a:solidFill>
                        <a:effectLst/>
                        <a:latin typeface="Open Sans" panose="020B0606030504020204" pitchFamily="34" charset="0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223152552"/>
                  </a:ext>
                </a:extLst>
              </a:tr>
            </a:tbl>
          </a:graphicData>
        </a:graphic>
      </p:graphicFrame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61CD89E-F259-4819-BBE3-7D4C06382BE5}"/>
              </a:ext>
            </a:extLst>
          </p:cNvPr>
          <p:cNvSpPr txBox="1">
            <a:spLocks/>
          </p:cNvSpPr>
          <p:nvPr/>
        </p:nvSpPr>
        <p:spPr>
          <a:xfrm>
            <a:off x="1892591" y="3200695"/>
            <a:ext cx="1721834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8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555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9557">
              <a:spcBef>
                <a:spcPts val="918"/>
              </a:spcBef>
              <a:buClr>
                <a:srgbClr val="000000"/>
              </a:buClr>
            </a:pPr>
            <a:r>
              <a:rPr lang="en-US"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</a:rPr>
              <a:t>8 Secret stores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60DC6723-C919-4745-B36E-7D5E6AB1C501}"/>
              </a:ext>
            </a:extLst>
          </p:cNvPr>
          <p:cNvSpPr txBox="1">
            <a:spLocks/>
          </p:cNvSpPr>
          <p:nvPr/>
        </p:nvSpPr>
        <p:spPr>
          <a:xfrm>
            <a:off x="3880291" y="465009"/>
            <a:ext cx="2132952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8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555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9557">
              <a:spcBef>
                <a:spcPts val="918"/>
              </a:spcBef>
              <a:buClr>
                <a:srgbClr val="000000"/>
              </a:buClr>
            </a:pPr>
            <a:r>
              <a:rPr lang="en-US"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</a:rPr>
              <a:t>13 General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DF344D1-DE89-4891-BACF-EA2BA713AD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86630268"/>
              </p:ext>
            </p:extLst>
          </p:nvPr>
        </p:nvGraphicFramePr>
        <p:xfrm>
          <a:off x="3918137" y="728298"/>
          <a:ext cx="1306914" cy="248175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6914">
                  <a:extLst>
                    <a:ext uri="{9D8B030D-6E8A-4147-A177-3AD203B41FA5}">
                      <a16:colId xmlns:a16="http://schemas.microsoft.com/office/drawing/2014/main" val="3945100670"/>
                    </a:ext>
                  </a:extLst>
                </a:gridCol>
              </a:tblGrid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3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APNs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2422322489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4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Cron (Scheduler)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3230809258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41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548548296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4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InfluxDB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4241148518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4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Kafka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2376183744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4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Kubernetes Events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2020117184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4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MQTT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2093043536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4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PostgreSql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4004916729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4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RabbitMQ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3654572096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4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Redis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3241256768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4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Twilio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2411518318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5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Twitter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3701487054"/>
                  </a:ext>
                </a:extLst>
              </a:tr>
              <a:tr h="183284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51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SendGrid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23263" marR="23263" marT="11632" marB="11632"/>
                </a:tc>
                <a:extLst>
                  <a:ext uri="{0D108BD9-81ED-4DB2-BD59-A6C34878D82A}">
                    <a16:rowId xmlns:a16="http://schemas.microsoft.com/office/drawing/2014/main" val="288735743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73C2AC3-D287-4DB3-99BD-FA858C99799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1034922"/>
              </p:ext>
            </p:extLst>
          </p:nvPr>
        </p:nvGraphicFramePr>
        <p:xfrm>
          <a:off x="7456986" y="728299"/>
          <a:ext cx="1289934" cy="10812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89934">
                  <a:extLst>
                    <a:ext uri="{9D8B030D-6E8A-4147-A177-3AD203B41FA5}">
                      <a16:colId xmlns:a16="http://schemas.microsoft.com/office/drawing/2014/main" val="3028501065"/>
                    </a:ext>
                  </a:extLst>
                </a:gridCol>
              </a:tblGrid>
              <a:tr h="208632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5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AWS DynamoDB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8613" marR="48613" marT="24306" marB="24306"/>
                </a:tc>
                <a:extLst>
                  <a:ext uri="{0D108BD9-81ED-4DB2-BD59-A6C34878D82A}">
                    <a16:rowId xmlns:a16="http://schemas.microsoft.com/office/drawing/2014/main" val="4029903761"/>
                  </a:ext>
                </a:extLst>
              </a:tr>
              <a:tr h="208632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5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AWS S3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8613" marR="48613" marT="24306" marB="24306"/>
                </a:tc>
                <a:extLst>
                  <a:ext uri="{0D108BD9-81ED-4DB2-BD59-A6C34878D82A}">
                    <a16:rowId xmlns:a16="http://schemas.microsoft.com/office/drawing/2014/main" val="3938322236"/>
                  </a:ext>
                </a:extLst>
              </a:tr>
              <a:tr h="208632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5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AWS SNS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8613" marR="48613" marT="24306" marB="24306"/>
                </a:tc>
                <a:extLst>
                  <a:ext uri="{0D108BD9-81ED-4DB2-BD59-A6C34878D82A}">
                    <a16:rowId xmlns:a16="http://schemas.microsoft.com/office/drawing/2014/main" val="1191254542"/>
                  </a:ext>
                </a:extLst>
              </a:tr>
              <a:tr h="208632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5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AWS SQS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8613" marR="48613" marT="24306" marB="24306"/>
                </a:tc>
                <a:extLst>
                  <a:ext uri="{0D108BD9-81ED-4DB2-BD59-A6C34878D82A}">
                    <a16:rowId xmlns:a16="http://schemas.microsoft.com/office/drawing/2014/main" val="3898621766"/>
                  </a:ext>
                </a:extLst>
              </a:tr>
              <a:tr h="208632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5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AWS Kinesis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8613" marR="48613" marT="24306" marB="24306"/>
                </a:tc>
                <a:extLst>
                  <a:ext uri="{0D108BD9-81ED-4DB2-BD59-A6C34878D82A}">
                    <a16:rowId xmlns:a16="http://schemas.microsoft.com/office/drawing/2014/main" val="2118007651"/>
                  </a:ext>
                </a:extLst>
              </a:tr>
            </a:tbl>
          </a:graphicData>
        </a:graphic>
      </p:graphicFrame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B40E24A2-6968-4281-80DD-694C79C8857B}"/>
              </a:ext>
            </a:extLst>
          </p:cNvPr>
          <p:cNvSpPr txBox="1">
            <a:spLocks/>
          </p:cNvSpPr>
          <p:nvPr/>
        </p:nvSpPr>
        <p:spPr>
          <a:xfrm>
            <a:off x="7456584" y="451300"/>
            <a:ext cx="1018264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8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555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9557">
              <a:spcBef>
                <a:spcPts val="918"/>
              </a:spcBef>
              <a:buClr>
                <a:srgbClr val="000000"/>
              </a:buClr>
            </a:pPr>
            <a:r>
              <a:rPr lang="en-US"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</a:rPr>
              <a:t>5 AWS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5FF3C44-ADCB-4C3A-A3D7-8F4D60FA8D7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5920310"/>
              </p:ext>
            </p:extLst>
          </p:nvPr>
        </p:nvGraphicFramePr>
        <p:xfrm>
          <a:off x="5470314" y="2551243"/>
          <a:ext cx="1479141" cy="4325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79141">
                  <a:extLst>
                    <a:ext uri="{9D8B030D-6E8A-4147-A177-3AD203B41FA5}">
                      <a16:colId xmlns:a16="http://schemas.microsoft.com/office/drawing/2014/main" val="1277651297"/>
                    </a:ext>
                  </a:extLst>
                </a:gridCol>
              </a:tblGrid>
              <a:tr h="208632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5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GCP Cloud Pub/Sub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8613" marR="48613" marT="24306" marB="24306"/>
                </a:tc>
                <a:extLst>
                  <a:ext uri="{0D108BD9-81ED-4DB2-BD59-A6C34878D82A}">
                    <a16:rowId xmlns:a16="http://schemas.microsoft.com/office/drawing/2014/main" val="863484816"/>
                  </a:ext>
                </a:extLst>
              </a:tr>
              <a:tr h="208632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5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GCP Storage Bucket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8613" marR="48613" marT="24306" marB="24306"/>
                </a:tc>
                <a:extLst>
                  <a:ext uri="{0D108BD9-81ED-4DB2-BD59-A6C34878D82A}">
                    <a16:rowId xmlns:a16="http://schemas.microsoft.com/office/drawing/2014/main" val="2158175116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FC328599-547C-4429-9675-33E236C494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6690834"/>
              </p:ext>
            </p:extLst>
          </p:nvPr>
        </p:nvGraphicFramePr>
        <p:xfrm>
          <a:off x="5445773" y="728299"/>
          <a:ext cx="1815143" cy="147590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15143">
                  <a:extLst>
                    <a:ext uri="{9D8B030D-6E8A-4147-A177-3AD203B41FA5}">
                      <a16:colId xmlns:a16="http://schemas.microsoft.com/office/drawing/2014/main" val="3595730230"/>
                    </a:ext>
                  </a:extLst>
                </a:gridCol>
              </a:tblGrid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5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Azure Blob Storage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4056753502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Azure EventHubs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4175899990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1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Azure CosmosDB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3660360000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Azure Service Bus Queues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636142461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Azure SignalR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30682635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Azure Storage Queues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3019032825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Azure Event Grid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3389935662"/>
                  </a:ext>
                </a:extLst>
              </a:tr>
            </a:tbl>
          </a:graphicData>
        </a:graphic>
      </p:graphicFrame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982CEF9C-060B-4E26-AD0B-58FEC3BC77A7}"/>
              </a:ext>
            </a:extLst>
          </p:cNvPr>
          <p:cNvSpPr txBox="1">
            <a:spLocks/>
          </p:cNvSpPr>
          <p:nvPr/>
        </p:nvSpPr>
        <p:spPr>
          <a:xfrm>
            <a:off x="5485066" y="2265346"/>
            <a:ext cx="1527052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8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555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9557">
              <a:spcBef>
                <a:spcPts val="918"/>
              </a:spcBef>
              <a:buClr>
                <a:srgbClr val="000000"/>
              </a:buClr>
            </a:pPr>
            <a:r>
              <a:rPr lang="en-US"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</a:rPr>
              <a:t>2 GCP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E679CB6E-F9A5-4038-9400-43DF000C3F9D}"/>
              </a:ext>
            </a:extLst>
          </p:cNvPr>
          <p:cNvSpPr txBox="1">
            <a:spLocks/>
          </p:cNvSpPr>
          <p:nvPr/>
        </p:nvSpPr>
        <p:spPr>
          <a:xfrm>
            <a:off x="5447633" y="462963"/>
            <a:ext cx="1208379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8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555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9557">
              <a:spcBef>
                <a:spcPts val="918"/>
              </a:spcBef>
              <a:buClr>
                <a:srgbClr val="000000"/>
              </a:buClr>
            </a:pPr>
            <a:r>
              <a:rPr lang="en-US"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</a:rPr>
              <a:t>7 Azure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94AC62C-72CC-48AB-9D96-EB1AC027734C}"/>
              </a:ext>
            </a:extLst>
          </p:cNvPr>
          <p:cNvSpPr/>
          <p:nvPr/>
        </p:nvSpPr>
        <p:spPr bwMode="auto">
          <a:xfrm>
            <a:off x="3766281" y="462862"/>
            <a:ext cx="5152168" cy="2811949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699354" fontAlgn="base">
              <a:spcBef>
                <a:spcPct val="0"/>
              </a:spcBef>
              <a:spcAft>
                <a:spcPct val="0"/>
              </a:spcAft>
            </a:pPr>
            <a:endParaRPr lang="en-US" sz="15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15575FA-570F-43B4-9A16-599078C686ED}"/>
              </a:ext>
            </a:extLst>
          </p:cNvPr>
          <p:cNvSpPr txBox="1">
            <a:spLocks/>
          </p:cNvSpPr>
          <p:nvPr/>
        </p:nvSpPr>
        <p:spPr>
          <a:xfrm>
            <a:off x="5422557" y="146680"/>
            <a:ext cx="2877704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8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555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9557">
              <a:spcBef>
                <a:spcPts val="918"/>
              </a:spcBef>
              <a:buClr>
                <a:srgbClr val="000000"/>
              </a:buClr>
            </a:pPr>
            <a:r>
              <a:rPr lang="en-US"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</a:rPr>
              <a:t>27 I/O Bindings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EA5077F5-9DCE-47B6-80BA-4E66149059A3}"/>
              </a:ext>
            </a:extLst>
          </p:cNvPr>
          <p:cNvGraphicFramePr/>
          <p:nvPr/>
        </p:nvGraphicFramePr>
        <p:xfrm>
          <a:off x="5007435" y="4290585"/>
          <a:ext cx="1747000" cy="84337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7000">
                  <a:extLst>
                    <a:ext uri="{9D8B030D-6E8A-4147-A177-3AD203B41FA5}">
                      <a16:colId xmlns:a16="http://schemas.microsoft.com/office/drawing/2014/main" val="616931256"/>
                    </a:ext>
                  </a:extLst>
                </a:gridCol>
              </a:tblGrid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OAuth2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2983421418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Open Policy Agent (OPA)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51126918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Rate limit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527879780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Bearer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94722752"/>
                  </a:ext>
                </a:extLst>
              </a:tr>
            </a:tbl>
          </a:graphicData>
        </a:graphic>
      </p:graphicFrame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4038E112-C751-4C15-B6B4-58B7E902F990}"/>
              </a:ext>
            </a:extLst>
          </p:cNvPr>
          <p:cNvSpPr txBox="1">
            <a:spLocks/>
          </p:cNvSpPr>
          <p:nvPr/>
        </p:nvSpPr>
        <p:spPr>
          <a:xfrm>
            <a:off x="5030630" y="3647005"/>
            <a:ext cx="1322714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8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555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9557">
              <a:spcBef>
                <a:spcPts val="918"/>
              </a:spcBef>
              <a:buClr>
                <a:srgbClr val="000000"/>
              </a:buClr>
            </a:pPr>
            <a:r>
              <a:rPr lang="en-US"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</a:rPr>
              <a:t>4 HTTP Middleware</a:t>
            </a:r>
          </a:p>
        </p:txBody>
      </p:sp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1E8E788A-E6C6-4E33-81A4-2B02D1901779}"/>
              </a:ext>
            </a:extLst>
          </p:cNvPr>
          <p:cNvGraphicFramePr/>
          <p:nvPr/>
        </p:nvGraphicFramePr>
        <p:xfrm>
          <a:off x="7161602" y="4290356"/>
          <a:ext cx="1331219" cy="42168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31219">
                  <a:extLst>
                    <a:ext uri="{9D8B030D-6E8A-4147-A177-3AD203B41FA5}">
                      <a16:colId xmlns:a16="http://schemas.microsoft.com/office/drawing/2014/main" val="616931256"/>
                    </a:ext>
                  </a:extLst>
                </a:gridCol>
              </a:tblGrid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Kubernetes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2983421418"/>
                  </a:ext>
                </a:extLst>
              </a:tr>
              <a:tr h="203223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  <a:hlinkClick r:id="rId6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Multicast DNS</a:t>
                      </a:r>
                      <a:endParaRPr lang="en-US" sz="1100" b="0" i="0" u="none" strike="noStrike" kern="1200">
                        <a:solidFill>
                          <a:srgbClr val="3176D9"/>
                        </a:solidFill>
                        <a:effectLst/>
                        <a:latin typeface="Open Sans" panose="020B0606030504020204" pitchFamily="34" charset="0"/>
                        <a:ea typeface="+mn-ea"/>
                        <a:cs typeface="+mn-cs"/>
                      </a:endParaRPr>
                    </a:p>
                  </a:txBody>
                  <a:tcPr marL="43203" marR="43203" marT="21602" marB="21602"/>
                </a:tc>
                <a:extLst>
                  <a:ext uri="{0D108BD9-81ED-4DB2-BD59-A6C34878D82A}">
                    <a16:rowId xmlns:a16="http://schemas.microsoft.com/office/drawing/2014/main" val="151126918"/>
                  </a:ext>
                </a:extLst>
              </a:tr>
            </a:tbl>
          </a:graphicData>
        </a:graphic>
      </p:graphicFrame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9CBD24CA-5888-47DB-8000-CF3E2CE3905E}"/>
              </a:ext>
            </a:extLst>
          </p:cNvPr>
          <p:cNvSpPr txBox="1">
            <a:spLocks/>
          </p:cNvSpPr>
          <p:nvPr/>
        </p:nvSpPr>
        <p:spPr>
          <a:xfrm>
            <a:off x="7161602" y="3589794"/>
            <a:ext cx="1322714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8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555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9557">
              <a:spcBef>
                <a:spcPts val="918"/>
              </a:spcBef>
              <a:buClr>
                <a:srgbClr val="000000"/>
              </a:buClr>
            </a:pPr>
            <a:r>
              <a:rPr lang="en-US"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</a:rPr>
              <a:t>2 Name Resolution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2FFFF7BB-222C-4DAE-8A10-EF72FE355ED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3687198"/>
              </p:ext>
            </p:extLst>
          </p:nvPr>
        </p:nvGraphicFramePr>
        <p:xfrm>
          <a:off x="7444515" y="2062122"/>
          <a:ext cx="1302406" cy="21625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2406">
                  <a:extLst>
                    <a:ext uri="{9D8B030D-6E8A-4147-A177-3AD203B41FA5}">
                      <a16:colId xmlns:a16="http://schemas.microsoft.com/office/drawing/2014/main" val="3028501065"/>
                    </a:ext>
                  </a:extLst>
                </a:gridCol>
              </a:tblGrid>
              <a:tr h="208632">
                <a:tc>
                  <a:txBody>
                    <a:bodyPr/>
                    <a:lstStyle/>
                    <a:p>
                      <a:pPr marL="0" marR="0" lvl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>
                          <a:solidFill>
                            <a:srgbClr val="3176D9"/>
                          </a:solidFill>
                          <a:effectLst/>
                          <a:latin typeface="Open Sans" panose="020B0606030504020204" pitchFamily="34" charset="0"/>
                          <a:ea typeface="+mn-ea"/>
                          <a:cs typeface="+mn-cs"/>
                        </a:rPr>
                        <a:t>Blob Storage</a:t>
                      </a:r>
                    </a:p>
                  </a:txBody>
                  <a:tcPr marL="48613" marR="48613" marT="24306" marB="24306"/>
                </a:tc>
                <a:extLst>
                  <a:ext uri="{0D108BD9-81ED-4DB2-BD59-A6C34878D82A}">
                    <a16:rowId xmlns:a16="http://schemas.microsoft.com/office/drawing/2014/main" val="4029903761"/>
                  </a:ext>
                </a:extLst>
              </a:tr>
            </a:tbl>
          </a:graphicData>
        </a:graphic>
      </p:graphicFrame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9340370B-44A9-4E66-B52C-C8CF84969FE8}"/>
              </a:ext>
            </a:extLst>
          </p:cNvPr>
          <p:cNvSpPr txBox="1">
            <a:spLocks/>
          </p:cNvSpPr>
          <p:nvPr/>
        </p:nvSpPr>
        <p:spPr>
          <a:xfrm>
            <a:off x="7444113" y="1785123"/>
            <a:ext cx="1192238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8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555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9557">
              <a:spcBef>
                <a:spcPts val="918"/>
              </a:spcBef>
              <a:buClr>
                <a:srgbClr val="000000"/>
              </a:buClr>
            </a:pPr>
            <a:r>
              <a:rPr lang="en-US"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</a:rPr>
              <a:t>1 </a:t>
            </a:r>
            <a:r>
              <a:rPr lang="en-US" sz="1800" err="1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</a:rPr>
              <a:t>AliCloud</a:t>
            </a:r>
            <a:endParaRPr lang="en-US" sz="1800">
              <a:gradFill>
                <a:gsLst>
                  <a:gs pos="1250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319861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F96A7-5454-4713-AE41-638D0F674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Dapr Traffic-control sample</a:t>
            </a:r>
            <a:endParaRPr lang="en-N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2BE2D3-7A20-4D22-B673-60F824A39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7354" y="1082512"/>
            <a:ext cx="5720156" cy="29784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0A2CB8-30A4-4D1E-8371-097BB1A62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5102" y="3112993"/>
            <a:ext cx="1158936" cy="77318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A441E96-4375-459E-B962-7CB759B0F9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664" y="4108764"/>
            <a:ext cx="8042923" cy="9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977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Rectangle: Rounded Corners 143">
            <a:extLst>
              <a:ext uri="{FF2B5EF4-FFF2-40B4-BE49-F238E27FC236}">
                <a16:creationId xmlns:a16="http://schemas.microsoft.com/office/drawing/2014/main" id="{4159DAA3-A8AC-4794-AF37-0169E8099CED}"/>
              </a:ext>
            </a:extLst>
          </p:cNvPr>
          <p:cNvSpPr/>
          <p:nvPr/>
        </p:nvSpPr>
        <p:spPr>
          <a:xfrm>
            <a:off x="1451445" y="282643"/>
            <a:ext cx="1194635" cy="95397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050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C896E30B-5CAC-49B4-8FAF-7D51F991D1A8}"/>
              </a:ext>
            </a:extLst>
          </p:cNvPr>
          <p:cNvSpPr/>
          <p:nvPr/>
        </p:nvSpPr>
        <p:spPr>
          <a:xfrm>
            <a:off x="4674974" y="3349672"/>
            <a:ext cx="3266582" cy="95397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050"/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00F6D85A-5AFC-4682-8B4A-AFCFC5F0A643}"/>
              </a:ext>
            </a:extLst>
          </p:cNvPr>
          <p:cNvSpPr/>
          <p:nvPr/>
        </p:nvSpPr>
        <p:spPr>
          <a:xfrm>
            <a:off x="4674974" y="2036617"/>
            <a:ext cx="3266582" cy="95397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050"/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76F11D52-5919-4089-823B-4B39AC51A6EA}"/>
              </a:ext>
            </a:extLst>
          </p:cNvPr>
          <p:cNvSpPr/>
          <p:nvPr/>
        </p:nvSpPr>
        <p:spPr>
          <a:xfrm>
            <a:off x="4674974" y="282643"/>
            <a:ext cx="3266582" cy="95397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05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7DAC5FEE-DDDF-47C8-BC6C-97B69581F28F}"/>
              </a:ext>
            </a:extLst>
          </p:cNvPr>
          <p:cNvSpPr/>
          <p:nvPr/>
        </p:nvSpPr>
        <p:spPr>
          <a:xfrm>
            <a:off x="6020203" y="3495000"/>
            <a:ext cx="1777204" cy="643384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7200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Vehicle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000" b="1" err="1">
                <a:solidFill>
                  <a:prstClr val="white"/>
                </a:solidFill>
                <a:latin typeface="Calibri" panose="020F0502020204030204"/>
              </a:rPr>
              <a:t>Registration</a:t>
            </a:r>
            <a:endParaRPr kumimoji="0" lang="nl-NL" sz="10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Service</a:t>
            </a:r>
            <a:endParaRPr kumimoji="0" lang="en-US" sz="10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33C677F-F53B-41EC-B5FF-5C8F72DBFD84}"/>
              </a:ext>
            </a:extLst>
          </p:cNvPr>
          <p:cNvSpPr/>
          <p:nvPr/>
        </p:nvSpPr>
        <p:spPr>
          <a:xfrm>
            <a:off x="1610344" y="425830"/>
            <a:ext cx="886819" cy="643384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Camera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Simulation</a:t>
            </a:r>
            <a:endParaRPr kumimoji="0" lang="nl-NL" sz="10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7D86C864-D2FB-4AEB-9311-61EAAD12D266}"/>
              </a:ext>
            </a:extLst>
          </p:cNvPr>
          <p:cNvSpPr/>
          <p:nvPr/>
        </p:nvSpPr>
        <p:spPr>
          <a:xfrm>
            <a:off x="6020203" y="431671"/>
            <a:ext cx="1777204" cy="643384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8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Traffic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Control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</a:t>
            </a:r>
            <a:endParaRPr kumimoji="0" lang="en-US" sz="10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49AC2E7-6676-43A2-A71F-86E75CA428A6}"/>
              </a:ext>
            </a:extLst>
          </p:cNvPr>
          <p:cNvSpPr/>
          <p:nvPr/>
        </p:nvSpPr>
        <p:spPr>
          <a:xfrm>
            <a:off x="6020204" y="2181945"/>
            <a:ext cx="1777204" cy="647083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8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Fine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000" b="1">
                <a:solidFill>
                  <a:prstClr val="white"/>
                </a:solidFill>
                <a:latin typeface="Calibri" panose="020F0502020204030204"/>
              </a:rPr>
              <a:t>Collection</a:t>
            </a:r>
            <a:endParaRPr kumimoji="0" lang="nl-NL" sz="10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Service</a:t>
            </a:r>
            <a:endParaRPr kumimoji="0" lang="en-US" sz="10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0EDFD8D6-2A83-4817-831E-B8A6BF43C3D3}"/>
              </a:ext>
            </a:extLst>
          </p:cNvPr>
          <p:cNvSpPr/>
          <p:nvPr/>
        </p:nvSpPr>
        <p:spPr>
          <a:xfrm>
            <a:off x="5854109" y="465434"/>
            <a:ext cx="712308" cy="221036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</a:t>
            </a:r>
            <a:r>
              <a:rPr kumimoji="0" lang="nl-NL" sz="8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entrycam</a:t>
            </a: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05F9FBF0-1F68-4173-B78E-DC4448E167D0}"/>
              </a:ext>
            </a:extLst>
          </p:cNvPr>
          <p:cNvSpPr/>
          <p:nvPr/>
        </p:nvSpPr>
        <p:spPr>
          <a:xfrm>
            <a:off x="5854109" y="716749"/>
            <a:ext cx="712308" cy="221036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</a:t>
            </a:r>
            <a:r>
              <a:rPr kumimoji="0" lang="nl-NL" sz="8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exitcam</a:t>
            </a: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83F2E4FA-6486-43DD-B818-1662704B9AAA}"/>
              </a:ext>
            </a:extLst>
          </p:cNvPr>
          <p:cNvSpPr/>
          <p:nvPr/>
        </p:nvSpPr>
        <p:spPr>
          <a:xfrm>
            <a:off x="5853703" y="3663292"/>
            <a:ext cx="1031818" cy="313482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</a:t>
            </a:r>
            <a:r>
              <a:rPr kumimoji="0" lang="nl-NL" sz="8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vehicleinfo</a:t>
            </a:r>
            <a:r>
              <a:rPr kumimoji="0" lang="nl-NL" sz="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</a:t>
            </a:r>
            <a:br>
              <a:rPr kumimoji="0" lang="nl-NL" sz="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nl-NL" sz="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{</a:t>
            </a:r>
            <a:r>
              <a:rPr kumimoji="0" lang="nl-NL" sz="8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license-number</a:t>
            </a:r>
            <a:r>
              <a:rPr kumimoji="0" lang="nl-NL" sz="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}</a:t>
            </a: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BD92D81D-F949-4796-A479-ADFDE9A602A2}"/>
              </a:ext>
            </a:extLst>
          </p:cNvPr>
          <p:cNvSpPr/>
          <p:nvPr/>
        </p:nvSpPr>
        <p:spPr>
          <a:xfrm>
            <a:off x="5854109" y="2256816"/>
            <a:ext cx="858660" cy="221036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>
                <a:solidFill>
                  <a:prstClr val="white"/>
                </a:solidFill>
                <a:latin typeface="Calibri" panose="020F0502020204030204"/>
              </a:rPr>
              <a:t>/</a:t>
            </a:r>
            <a:r>
              <a:rPr lang="nl-NL" sz="800" err="1">
                <a:solidFill>
                  <a:prstClr val="white"/>
                </a:solidFill>
                <a:latin typeface="Calibri" panose="020F0502020204030204"/>
              </a:rPr>
              <a:t>collectfine</a:t>
            </a: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1FB57F9-3554-4CF1-9A66-1E41A87302DB}"/>
              </a:ext>
            </a:extLst>
          </p:cNvPr>
          <p:cNvSpPr/>
          <p:nvPr/>
        </p:nvSpPr>
        <p:spPr>
          <a:xfrm>
            <a:off x="3057226" y="1218553"/>
            <a:ext cx="695886" cy="643384"/>
          </a:xfrm>
          <a:prstGeom prst="rect">
            <a:avLst/>
          </a:prstGeom>
          <a:solidFill>
            <a:srgbClr val="92D050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1" i="0" u="none" strike="noStrike" kern="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Redis</a:t>
            </a:r>
            <a:endParaRPr kumimoji="0" lang="nl-NL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3AACCDA1-F5BF-4A07-8C20-670F6DA29535}"/>
              </a:ext>
            </a:extLst>
          </p:cNvPr>
          <p:cNvSpPr/>
          <p:nvPr/>
        </p:nvSpPr>
        <p:spPr>
          <a:xfrm>
            <a:off x="4806927" y="431671"/>
            <a:ext cx="560207" cy="643384"/>
          </a:xfrm>
          <a:prstGeom prst="rect">
            <a:avLst/>
          </a:prstGeom>
          <a:solidFill>
            <a:srgbClr val="00B0F0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tIns="432000" bIns="180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Sidecar</a:t>
            </a:r>
            <a:endParaRPr kumimoji="0" lang="en-US" sz="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pic>
        <p:nvPicPr>
          <p:cNvPr id="74" name="Graphic 73">
            <a:extLst>
              <a:ext uri="{FF2B5EF4-FFF2-40B4-BE49-F238E27FC236}">
                <a16:creationId xmlns:a16="http://schemas.microsoft.com/office/drawing/2014/main" id="{91B3CACB-7F68-427D-9FE2-6560EFCF0A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8317" y="583949"/>
            <a:ext cx="300232" cy="220879"/>
          </a:xfrm>
          <a:prstGeom prst="rect">
            <a:avLst/>
          </a:prstGeom>
        </p:spPr>
      </p:pic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1D1B197C-B51E-46F3-93FF-4972937435C0}"/>
              </a:ext>
            </a:extLst>
          </p:cNvPr>
          <p:cNvCxnSpPr>
            <a:cxnSpLocks/>
          </p:cNvCxnSpPr>
          <p:nvPr/>
        </p:nvCxnSpPr>
        <p:spPr>
          <a:xfrm>
            <a:off x="2497163" y="578128"/>
            <a:ext cx="560063" cy="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7AC099D8-9B52-427C-83C2-88C9C74AA118}"/>
              </a:ext>
            </a:extLst>
          </p:cNvPr>
          <p:cNvCxnSpPr>
            <a:cxnSpLocks/>
            <a:endCxn id="67" idx="1"/>
          </p:cNvCxnSpPr>
          <p:nvPr/>
        </p:nvCxnSpPr>
        <p:spPr>
          <a:xfrm flipV="1">
            <a:off x="5371535" y="575952"/>
            <a:ext cx="482573" cy="2186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CC2D6568-14E5-453B-B514-C0F7FB20A726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5371535" y="824325"/>
            <a:ext cx="482573" cy="2942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78">
            <a:extLst>
              <a:ext uri="{FF2B5EF4-FFF2-40B4-BE49-F238E27FC236}">
                <a16:creationId xmlns:a16="http://schemas.microsoft.com/office/drawing/2014/main" id="{E2A01A65-E80C-4E5C-AF5A-B971E53D41B0}"/>
              </a:ext>
            </a:extLst>
          </p:cNvPr>
          <p:cNvSpPr/>
          <p:nvPr/>
        </p:nvSpPr>
        <p:spPr>
          <a:xfrm>
            <a:off x="4806927" y="2185644"/>
            <a:ext cx="560207" cy="643384"/>
          </a:xfrm>
          <a:prstGeom prst="rect">
            <a:avLst/>
          </a:prstGeom>
          <a:solidFill>
            <a:srgbClr val="00B0F0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tIns="432000" bIns="180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Sidecar</a:t>
            </a:r>
            <a:endParaRPr kumimoji="0" lang="en-US" sz="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pic>
        <p:nvPicPr>
          <p:cNvPr id="80" name="Graphic 79">
            <a:extLst>
              <a:ext uri="{FF2B5EF4-FFF2-40B4-BE49-F238E27FC236}">
                <a16:creationId xmlns:a16="http://schemas.microsoft.com/office/drawing/2014/main" id="{96070CA5-2715-46AB-BD34-927E721A78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8317" y="2337923"/>
            <a:ext cx="300232" cy="220879"/>
          </a:xfrm>
          <a:prstGeom prst="rect">
            <a:avLst/>
          </a:prstGeom>
        </p:spPr>
      </p:pic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B10450CF-C395-48A8-A3D7-A27B8AC90BA9}"/>
              </a:ext>
            </a:extLst>
          </p:cNvPr>
          <p:cNvCxnSpPr>
            <a:cxnSpLocks/>
            <a:endCxn id="70" idx="1"/>
          </p:cNvCxnSpPr>
          <p:nvPr/>
        </p:nvCxnSpPr>
        <p:spPr>
          <a:xfrm flipV="1">
            <a:off x="5367133" y="2367334"/>
            <a:ext cx="486975" cy="3699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620961B7-BD02-4A0C-89D2-419795699FC7}"/>
              </a:ext>
            </a:extLst>
          </p:cNvPr>
          <p:cNvSpPr/>
          <p:nvPr/>
        </p:nvSpPr>
        <p:spPr>
          <a:xfrm>
            <a:off x="4806927" y="3498699"/>
            <a:ext cx="560207" cy="643384"/>
          </a:xfrm>
          <a:prstGeom prst="rect">
            <a:avLst/>
          </a:prstGeom>
          <a:solidFill>
            <a:srgbClr val="00B0F0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tIns="432000" bIns="180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Sidecar</a:t>
            </a:r>
            <a:endParaRPr kumimoji="0" lang="en-US" sz="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pic>
        <p:nvPicPr>
          <p:cNvPr id="83" name="Graphic 82">
            <a:extLst>
              <a:ext uri="{FF2B5EF4-FFF2-40B4-BE49-F238E27FC236}">
                <a16:creationId xmlns:a16="http://schemas.microsoft.com/office/drawing/2014/main" id="{938CEEC5-B22A-4ECC-B687-5CD6B45318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8317" y="3650978"/>
            <a:ext cx="300232" cy="220879"/>
          </a:xfrm>
          <a:prstGeom prst="rect">
            <a:avLst/>
          </a:prstGeom>
        </p:spPr>
      </p:pic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B7FFAA93-831C-4A48-833B-BB2C900B5B47}"/>
              </a:ext>
            </a:extLst>
          </p:cNvPr>
          <p:cNvCxnSpPr>
            <a:cxnSpLocks/>
            <a:endCxn id="69" idx="1"/>
          </p:cNvCxnSpPr>
          <p:nvPr/>
        </p:nvCxnSpPr>
        <p:spPr>
          <a:xfrm flipV="1">
            <a:off x="5367133" y="3820033"/>
            <a:ext cx="486570" cy="3699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413C39C5-0771-472A-8727-0334DC4B53B3}"/>
              </a:ext>
            </a:extLst>
          </p:cNvPr>
          <p:cNvCxnSpPr>
            <a:cxnSpLocks/>
          </p:cNvCxnSpPr>
          <p:nvPr/>
        </p:nvCxnSpPr>
        <p:spPr>
          <a:xfrm flipH="1">
            <a:off x="5367133" y="1033928"/>
            <a:ext cx="653071" cy="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D034C2D2-2E57-4E85-8065-58CDB53A4F91}"/>
              </a:ext>
            </a:extLst>
          </p:cNvPr>
          <p:cNvCxnSpPr>
            <a:cxnSpLocks/>
            <a:stCxn id="79" idx="2"/>
            <a:endCxn id="82" idx="0"/>
          </p:cNvCxnSpPr>
          <p:nvPr/>
        </p:nvCxnSpPr>
        <p:spPr>
          <a:xfrm>
            <a:off x="5087031" y="2829029"/>
            <a:ext cx="0" cy="669671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92DFAED2-500D-4AC4-B7FD-A5B3449F4E95}"/>
              </a:ext>
            </a:extLst>
          </p:cNvPr>
          <p:cNvCxnSpPr>
            <a:cxnSpLocks/>
          </p:cNvCxnSpPr>
          <p:nvPr/>
        </p:nvCxnSpPr>
        <p:spPr>
          <a:xfrm flipH="1">
            <a:off x="5367133" y="2713558"/>
            <a:ext cx="653071" cy="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val 87">
            <a:extLst>
              <a:ext uri="{FF2B5EF4-FFF2-40B4-BE49-F238E27FC236}">
                <a16:creationId xmlns:a16="http://schemas.microsoft.com/office/drawing/2014/main" id="{7EC60524-3BC0-4460-881D-E76E2B302D76}"/>
              </a:ext>
            </a:extLst>
          </p:cNvPr>
          <p:cNvSpPr/>
          <p:nvPr/>
        </p:nvSpPr>
        <p:spPr>
          <a:xfrm>
            <a:off x="2682436" y="500991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>
                <a:solidFill>
                  <a:prstClr val="white"/>
                </a:solidFill>
              </a:rPr>
              <a:t>5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998C2F6C-282D-4E28-AA75-15587A0F0CAA}"/>
              </a:ext>
            </a:extLst>
          </p:cNvPr>
          <p:cNvSpPr/>
          <p:nvPr/>
        </p:nvSpPr>
        <p:spPr>
          <a:xfrm>
            <a:off x="5505145" y="504880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 noProof="0">
                <a:solidFill>
                  <a:prstClr val="white"/>
                </a:solidFill>
              </a:rPr>
              <a:t>5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0C960C96-32BA-4168-80BB-6C6BC4A010FB}"/>
              </a:ext>
            </a:extLst>
          </p:cNvPr>
          <p:cNvSpPr/>
          <p:nvPr/>
        </p:nvSpPr>
        <p:spPr>
          <a:xfrm>
            <a:off x="5505145" y="750949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5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6974B005-D9C6-47F2-881E-DE52D2DB8F7D}"/>
              </a:ext>
            </a:extLst>
          </p:cNvPr>
          <p:cNvSpPr/>
          <p:nvPr/>
        </p:nvSpPr>
        <p:spPr>
          <a:xfrm>
            <a:off x="5505145" y="963914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2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E85D68F1-6692-465F-A9E5-305DF12B4179}"/>
              </a:ext>
            </a:extLst>
          </p:cNvPr>
          <p:cNvSpPr/>
          <p:nvPr/>
        </p:nvSpPr>
        <p:spPr>
          <a:xfrm>
            <a:off x="5713676" y="963914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3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A94DEFB7-B71D-4AA9-A44C-AC8B544C390F}"/>
              </a:ext>
            </a:extLst>
          </p:cNvPr>
          <p:cNvSpPr/>
          <p:nvPr/>
        </p:nvSpPr>
        <p:spPr>
          <a:xfrm>
            <a:off x="5505145" y="2293851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2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2280F32D-8E61-4A91-A72B-B15D318F5E46}"/>
              </a:ext>
            </a:extLst>
          </p:cNvPr>
          <p:cNvSpPr/>
          <p:nvPr/>
        </p:nvSpPr>
        <p:spPr>
          <a:xfrm>
            <a:off x="5505145" y="2642361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 noProof="0">
                <a:solidFill>
                  <a:prstClr val="white"/>
                </a:solidFill>
              </a:rPr>
              <a:t>1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6E4D15E1-96D9-4AB5-837E-C088CFFBCE0C}"/>
              </a:ext>
            </a:extLst>
          </p:cNvPr>
          <p:cNvSpPr/>
          <p:nvPr/>
        </p:nvSpPr>
        <p:spPr>
          <a:xfrm>
            <a:off x="5670087" y="2642361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>
                <a:solidFill>
                  <a:prstClr val="white"/>
                </a:solidFill>
              </a:rPr>
              <a:t>4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F1F48AE6-2CC5-49BF-B2B3-EC6220A7455F}"/>
              </a:ext>
            </a:extLst>
          </p:cNvPr>
          <p:cNvSpPr/>
          <p:nvPr/>
        </p:nvSpPr>
        <p:spPr>
          <a:xfrm>
            <a:off x="3055154" y="2821649"/>
            <a:ext cx="695886" cy="643384"/>
          </a:xfrm>
          <a:prstGeom prst="rect">
            <a:avLst/>
          </a:prstGeom>
          <a:solidFill>
            <a:srgbClr val="92D050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SMTP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98" name="Graphic 97" descr="Email with solid fill">
            <a:extLst>
              <a:ext uri="{FF2B5EF4-FFF2-40B4-BE49-F238E27FC236}">
                <a16:creationId xmlns:a16="http://schemas.microsoft.com/office/drawing/2014/main" id="{86BC6B8E-6F1E-435E-9835-1696A57172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85089" y="3014024"/>
            <a:ext cx="420410" cy="381460"/>
          </a:xfrm>
          <a:prstGeom prst="rect">
            <a:avLst/>
          </a:prstGeom>
        </p:spPr>
      </p:pic>
      <p:sp>
        <p:nvSpPr>
          <p:cNvPr id="99" name="Oval 98">
            <a:extLst>
              <a:ext uri="{FF2B5EF4-FFF2-40B4-BE49-F238E27FC236}">
                <a16:creationId xmlns:a16="http://schemas.microsoft.com/office/drawing/2014/main" id="{0BCC3D93-9137-40F1-9B59-D6B2D6497345}"/>
              </a:ext>
            </a:extLst>
          </p:cNvPr>
          <p:cNvSpPr/>
          <p:nvPr/>
        </p:nvSpPr>
        <p:spPr>
          <a:xfrm>
            <a:off x="5017016" y="3107645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 noProof="0">
                <a:solidFill>
                  <a:prstClr val="white"/>
                </a:solidFill>
              </a:rPr>
              <a:t>1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A913EFF9-46BE-445D-B61E-E644A0383260}"/>
              </a:ext>
            </a:extLst>
          </p:cNvPr>
          <p:cNvSpPr/>
          <p:nvPr/>
        </p:nvSpPr>
        <p:spPr>
          <a:xfrm>
            <a:off x="5523300" y="3750019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>
                <a:solidFill>
                  <a:prstClr val="white"/>
                </a:solidFill>
              </a:rPr>
              <a:t>1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6A5AEF8B-87D0-45F3-80B0-3EE50DA1AF55}"/>
              </a:ext>
            </a:extLst>
          </p:cNvPr>
          <p:cNvSpPr/>
          <p:nvPr/>
        </p:nvSpPr>
        <p:spPr>
          <a:xfrm>
            <a:off x="3050273" y="3657408"/>
            <a:ext cx="695886" cy="643384"/>
          </a:xfrm>
          <a:prstGeom prst="rect">
            <a:avLst/>
          </a:prstGeom>
          <a:solidFill>
            <a:srgbClr val="92D050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1" i="0" u="none" strike="noStrike" kern="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Secrets</a:t>
            </a:r>
            <a:endParaRPr kumimoji="0" lang="nl-NL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102" name="Graphic 101" descr="Key">
            <a:extLst>
              <a:ext uri="{FF2B5EF4-FFF2-40B4-BE49-F238E27FC236}">
                <a16:creationId xmlns:a16="http://schemas.microsoft.com/office/drawing/2014/main" id="{A261B6ED-9834-418D-8C2C-04D602D98DE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179841" y="3824912"/>
            <a:ext cx="443046" cy="443046"/>
          </a:xfrm>
          <a:prstGeom prst="rect">
            <a:avLst/>
          </a:prstGeom>
        </p:spPr>
      </p:pic>
      <p:sp>
        <p:nvSpPr>
          <p:cNvPr id="103" name="Rectangle: Rounded Corners 102">
            <a:extLst>
              <a:ext uri="{FF2B5EF4-FFF2-40B4-BE49-F238E27FC236}">
                <a16:creationId xmlns:a16="http://schemas.microsoft.com/office/drawing/2014/main" id="{D020BF4C-59E2-4A77-BE5E-5BF99ADCFB0A}"/>
              </a:ext>
            </a:extLst>
          </p:cNvPr>
          <p:cNvSpPr/>
          <p:nvPr/>
        </p:nvSpPr>
        <p:spPr>
          <a:xfrm>
            <a:off x="2151263" y="4566029"/>
            <a:ext cx="4516589" cy="462420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B63A942F-6E7C-492D-9992-C1125A805F0D}"/>
              </a:ext>
            </a:extLst>
          </p:cNvPr>
          <p:cNvSpPr/>
          <p:nvPr/>
        </p:nvSpPr>
        <p:spPr>
          <a:xfrm>
            <a:off x="2299143" y="4632650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1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72032AA3-757F-4609-B3D4-81E7FC3A7B7E}"/>
              </a:ext>
            </a:extLst>
          </p:cNvPr>
          <p:cNvSpPr/>
          <p:nvPr/>
        </p:nvSpPr>
        <p:spPr>
          <a:xfrm>
            <a:off x="3780284" y="4632650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3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D483CBDC-4A7D-428B-A862-8EECAADA6B10}"/>
              </a:ext>
            </a:extLst>
          </p:cNvPr>
          <p:cNvSpPr txBox="1"/>
          <p:nvPr/>
        </p:nvSpPr>
        <p:spPr>
          <a:xfrm>
            <a:off x="2439168" y="4597013"/>
            <a:ext cx="125408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Service </a:t>
            </a:r>
            <a:r>
              <a:rPr kumimoji="0" lang="nl-NL" sz="900" b="0" i="0" u="none" strike="noStrike" kern="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invocation</a:t>
            </a:r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B507C080-61B7-40DD-960B-1A996E077C93}"/>
              </a:ext>
            </a:extLst>
          </p:cNvPr>
          <p:cNvSpPr txBox="1"/>
          <p:nvPr/>
        </p:nvSpPr>
        <p:spPr>
          <a:xfrm>
            <a:off x="3907053" y="4597013"/>
            <a:ext cx="13219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State management</a:t>
            </a:r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80C9FA87-2DAD-472C-AF41-1623C685F470}"/>
              </a:ext>
            </a:extLst>
          </p:cNvPr>
          <p:cNvSpPr/>
          <p:nvPr/>
        </p:nvSpPr>
        <p:spPr>
          <a:xfrm>
            <a:off x="5274072" y="4632650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>
                <a:solidFill>
                  <a:prstClr val="white"/>
                </a:solidFill>
              </a:rPr>
              <a:t>5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C91210EC-E825-4542-9E4E-11781DF92A8D}"/>
              </a:ext>
            </a:extLst>
          </p:cNvPr>
          <p:cNvSpPr txBox="1"/>
          <p:nvPr/>
        </p:nvSpPr>
        <p:spPr>
          <a:xfrm>
            <a:off x="5401039" y="4597013"/>
            <a:ext cx="11799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Input binding</a:t>
            </a:r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DD0E297C-A5E2-41CC-B811-2E91C52B3C26}"/>
              </a:ext>
            </a:extLst>
          </p:cNvPr>
          <p:cNvSpPr txBox="1"/>
          <p:nvPr/>
        </p:nvSpPr>
        <p:spPr>
          <a:xfrm>
            <a:off x="2439170" y="4794079"/>
            <a:ext cx="11799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900" b="0" i="0" u="none" strike="noStrike" kern="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Publish</a:t>
            </a:r>
            <a:r>
              <a:rPr kumimoji="0" lang="nl-NL" sz="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/ </a:t>
            </a:r>
            <a:r>
              <a:rPr kumimoji="0" lang="nl-NL" sz="900" b="0" i="0" u="none" strike="noStrike" kern="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subscribe</a:t>
            </a:r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9642885B-9513-4663-BB7E-28FF519985ED}"/>
              </a:ext>
            </a:extLst>
          </p:cNvPr>
          <p:cNvSpPr/>
          <p:nvPr/>
        </p:nvSpPr>
        <p:spPr>
          <a:xfrm>
            <a:off x="2299143" y="4829716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 noProof="0">
                <a:solidFill>
                  <a:prstClr val="white"/>
                </a:solidFill>
              </a:rPr>
              <a:t>2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E3FAE1EC-47C6-4305-83CB-B807D0587ECD}"/>
              </a:ext>
            </a:extLst>
          </p:cNvPr>
          <p:cNvSpPr txBox="1"/>
          <p:nvPr/>
        </p:nvSpPr>
        <p:spPr>
          <a:xfrm>
            <a:off x="3907054" y="4794079"/>
            <a:ext cx="11799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Output binding</a:t>
            </a:r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F055B74D-F506-4CFE-A744-2BE6F901E879}"/>
              </a:ext>
            </a:extLst>
          </p:cNvPr>
          <p:cNvSpPr/>
          <p:nvPr/>
        </p:nvSpPr>
        <p:spPr>
          <a:xfrm>
            <a:off x="3780086" y="4829716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 noProof="0">
                <a:solidFill>
                  <a:prstClr val="white"/>
                </a:solidFill>
              </a:rPr>
              <a:t>4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pic>
        <p:nvPicPr>
          <p:cNvPr id="114" name="Graphic 113">
            <a:extLst>
              <a:ext uri="{FF2B5EF4-FFF2-40B4-BE49-F238E27FC236}">
                <a16:creationId xmlns:a16="http://schemas.microsoft.com/office/drawing/2014/main" id="{EDA09E36-C761-4FFB-91E7-E5022664E4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220140" y="1458741"/>
            <a:ext cx="372219" cy="319811"/>
          </a:xfrm>
          <a:prstGeom prst="rect">
            <a:avLst/>
          </a:prstGeom>
        </p:spPr>
      </p:pic>
      <p:sp>
        <p:nvSpPr>
          <p:cNvPr id="115" name="Oval 114">
            <a:extLst>
              <a:ext uri="{FF2B5EF4-FFF2-40B4-BE49-F238E27FC236}">
                <a16:creationId xmlns:a16="http://schemas.microsoft.com/office/drawing/2014/main" id="{AFD56227-782C-44CE-8F1F-8AE842C53842}"/>
              </a:ext>
            </a:extLst>
          </p:cNvPr>
          <p:cNvSpPr/>
          <p:nvPr/>
        </p:nvSpPr>
        <p:spPr>
          <a:xfrm>
            <a:off x="5835402" y="2642361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>
                <a:solidFill>
                  <a:prstClr val="white"/>
                </a:solidFill>
              </a:rPr>
              <a:t>6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36F036F7-E14E-4297-895A-E3DED83C9094}"/>
              </a:ext>
            </a:extLst>
          </p:cNvPr>
          <p:cNvSpPr/>
          <p:nvPr/>
        </p:nvSpPr>
        <p:spPr>
          <a:xfrm>
            <a:off x="3057226" y="426482"/>
            <a:ext cx="695886" cy="643384"/>
          </a:xfrm>
          <a:prstGeom prst="rect">
            <a:avLst/>
          </a:prstGeom>
          <a:solidFill>
            <a:srgbClr val="92D050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MQTT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117" name="Picture 116" descr="Icon&#10;&#10;Description automatically generated">
            <a:extLst>
              <a:ext uri="{FF2B5EF4-FFF2-40B4-BE49-F238E27FC236}">
                <a16:creationId xmlns:a16="http://schemas.microsoft.com/office/drawing/2014/main" id="{D222A708-C90D-4D07-9EBF-224A5AD1AAB8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4884"/>
          <a:stretch/>
        </p:blipFill>
        <p:spPr>
          <a:xfrm>
            <a:off x="3199336" y="657319"/>
            <a:ext cx="413827" cy="306187"/>
          </a:xfrm>
          <a:prstGeom prst="rect">
            <a:avLst/>
          </a:prstGeom>
        </p:spPr>
      </p:pic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5C1F1204-F049-4E88-825D-B1A090C7A807}"/>
              </a:ext>
            </a:extLst>
          </p:cNvPr>
          <p:cNvCxnSpPr>
            <a:cxnSpLocks/>
          </p:cNvCxnSpPr>
          <p:nvPr/>
        </p:nvCxnSpPr>
        <p:spPr>
          <a:xfrm>
            <a:off x="3753112" y="583969"/>
            <a:ext cx="1053815" cy="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Oval 118">
            <a:extLst>
              <a:ext uri="{FF2B5EF4-FFF2-40B4-BE49-F238E27FC236}">
                <a16:creationId xmlns:a16="http://schemas.microsoft.com/office/drawing/2014/main" id="{E9950CC2-F692-4FE0-8F8F-A6ABBEE9E6D5}"/>
              </a:ext>
            </a:extLst>
          </p:cNvPr>
          <p:cNvSpPr/>
          <p:nvPr/>
        </p:nvSpPr>
        <p:spPr>
          <a:xfrm>
            <a:off x="3985137" y="500991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>
                <a:solidFill>
                  <a:prstClr val="white"/>
                </a:solidFill>
              </a:rPr>
              <a:t>5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cxnSp>
        <p:nvCxnSpPr>
          <p:cNvPr id="120" name="Connector: Elbow 119">
            <a:extLst>
              <a:ext uri="{FF2B5EF4-FFF2-40B4-BE49-F238E27FC236}">
                <a16:creationId xmlns:a16="http://schemas.microsoft.com/office/drawing/2014/main" id="{489E515D-9A9A-48DF-8AB8-32BB9EFF9BD3}"/>
              </a:ext>
            </a:extLst>
          </p:cNvPr>
          <p:cNvCxnSpPr>
            <a:cxnSpLocks/>
            <a:stCxn id="72" idx="1"/>
            <a:endCxn id="71" idx="3"/>
          </p:cNvCxnSpPr>
          <p:nvPr/>
        </p:nvCxnSpPr>
        <p:spPr>
          <a:xfrm rot="10800000" flipV="1">
            <a:off x="3753113" y="753362"/>
            <a:ext cx="1053815" cy="786882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Oval 120">
            <a:extLst>
              <a:ext uri="{FF2B5EF4-FFF2-40B4-BE49-F238E27FC236}">
                <a16:creationId xmlns:a16="http://schemas.microsoft.com/office/drawing/2014/main" id="{55712409-358D-46D7-9F28-FF5F932494B2}"/>
              </a:ext>
            </a:extLst>
          </p:cNvPr>
          <p:cNvSpPr/>
          <p:nvPr/>
        </p:nvSpPr>
        <p:spPr>
          <a:xfrm>
            <a:off x="3985137" y="1470231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 noProof="0">
                <a:solidFill>
                  <a:prstClr val="white"/>
                </a:solidFill>
              </a:rPr>
              <a:t>3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24" name="Freeform: Shape 123">
            <a:extLst>
              <a:ext uri="{FF2B5EF4-FFF2-40B4-BE49-F238E27FC236}">
                <a16:creationId xmlns:a16="http://schemas.microsoft.com/office/drawing/2014/main" id="{78C1DEA4-E262-4EE4-A3FD-434A94DABCA9}"/>
              </a:ext>
            </a:extLst>
          </p:cNvPr>
          <p:cNvSpPr/>
          <p:nvPr/>
        </p:nvSpPr>
        <p:spPr>
          <a:xfrm>
            <a:off x="3760065" y="931873"/>
            <a:ext cx="1053814" cy="1236094"/>
          </a:xfrm>
          <a:custGeom>
            <a:avLst/>
            <a:gdLst>
              <a:gd name="connsiteX0" fmla="*/ 713064 w 713064"/>
              <a:gd name="connsiteY0" fmla="*/ 0 h 872455"/>
              <a:gd name="connsiteX1" fmla="*/ 478172 w 713064"/>
              <a:gd name="connsiteY1" fmla="*/ 0 h 872455"/>
              <a:gd name="connsiteX2" fmla="*/ 478172 w 713064"/>
              <a:gd name="connsiteY2" fmla="*/ 872455 h 872455"/>
              <a:gd name="connsiteX3" fmla="*/ 0 w 713064"/>
              <a:gd name="connsiteY3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3064" h="872455">
                <a:moveTo>
                  <a:pt x="713064" y="0"/>
                </a:moveTo>
                <a:lnTo>
                  <a:pt x="478172" y="0"/>
                </a:lnTo>
                <a:lnTo>
                  <a:pt x="478172" y="872455"/>
                </a:lnTo>
                <a:lnTo>
                  <a:pt x="0" y="872455"/>
                </a:lnTo>
              </a:path>
            </a:pathLst>
          </a:cu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 sz="1050"/>
          </a:p>
        </p:txBody>
      </p:sp>
      <p:sp>
        <p:nvSpPr>
          <p:cNvPr id="125" name="Freeform: Shape 124">
            <a:extLst>
              <a:ext uri="{FF2B5EF4-FFF2-40B4-BE49-F238E27FC236}">
                <a16:creationId xmlns:a16="http://schemas.microsoft.com/office/drawing/2014/main" id="{ED734CFB-A2F0-4DDE-916A-AB12E3E288E8}"/>
              </a:ext>
            </a:extLst>
          </p:cNvPr>
          <p:cNvSpPr/>
          <p:nvPr/>
        </p:nvSpPr>
        <p:spPr>
          <a:xfrm>
            <a:off x="3750140" y="2539182"/>
            <a:ext cx="1031499" cy="601670"/>
          </a:xfrm>
          <a:custGeom>
            <a:avLst/>
            <a:gdLst>
              <a:gd name="connsiteX0" fmla="*/ 855677 w 855677"/>
              <a:gd name="connsiteY0" fmla="*/ 0 h 587229"/>
              <a:gd name="connsiteX1" fmla="*/ 545285 w 855677"/>
              <a:gd name="connsiteY1" fmla="*/ 0 h 587229"/>
              <a:gd name="connsiteX2" fmla="*/ 545285 w 855677"/>
              <a:gd name="connsiteY2" fmla="*/ 587229 h 587229"/>
              <a:gd name="connsiteX3" fmla="*/ 0 w 855677"/>
              <a:gd name="connsiteY3" fmla="*/ 587229 h 587229"/>
              <a:gd name="connsiteX0" fmla="*/ 1203759 w 1203759"/>
              <a:gd name="connsiteY0" fmla="*/ 0 h 587229"/>
              <a:gd name="connsiteX1" fmla="*/ 545285 w 1203759"/>
              <a:gd name="connsiteY1" fmla="*/ 0 h 587229"/>
              <a:gd name="connsiteX2" fmla="*/ 545285 w 1203759"/>
              <a:gd name="connsiteY2" fmla="*/ 587229 h 587229"/>
              <a:gd name="connsiteX3" fmla="*/ 0 w 1203759"/>
              <a:gd name="connsiteY3" fmla="*/ 587229 h 587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03759" h="587229">
                <a:moveTo>
                  <a:pt x="1203759" y="0"/>
                </a:moveTo>
                <a:lnTo>
                  <a:pt x="545285" y="0"/>
                </a:lnTo>
                <a:lnTo>
                  <a:pt x="545285" y="587229"/>
                </a:lnTo>
                <a:lnTo>
                  <a:pt x="0" y="587229"/>
                </a:lnTo>
              </a:path>
            </a:pathLst>
          </a:cu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 sz="1050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62838FA2-901C-4128-A2D4-81304ED4D6B4}"/>
              </a:ext>
            </a:extLst>
          </p:cNvPr>
          <p:cNvSpPr txBox="1"/>
          <p:nvPr/>
        </p:nvSpPr>
        <p:spPr>
          <a:xfrm>
            <a:off x="5400892" y="4794079"/>
            <a:ext cx="13118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900" b="0" i="0" u="none" strike="noStrike" kern="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Secrets</a:t>
            </a:r>
            <a:r>
              <a:rPr kumimoji="0" lang="nl-NL" sz="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management</a:t>
            </a:r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6A743945-8399-44D8-8BD4-773158C361B9}"/>
              </a:ext>
            </a:extLst>
          </p:cNvPr>
          <p:cNvSpPr/>
          <p:nvPr/>
        </p:nvSpPr>
        <p:spPr>
          <a:xfrm>
            <a:off x="5273924" y="4829716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>
                <a:solidFill>
                  <a:prstClr val="white"/>
                </a:solidFill>
              </a:rPr>
              <a:t>6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1EB2EC4C-EFE9-48FE-B921-B34FA1E95CE5}"/>
              </a:ext>
            </a:extLst>
          </p:cNvPr>
          <p:cNvSpPr/>
          <p:nvPr/>
        </p:nvSpPr>
        <p:spPr>
          <a:xfrm>
            <a:off x="3057226" y="1997839"/>
            <a:ext cx="695886" cy="643384"/>
          </a:xfrm>
          <a:prstGeom prst="rect">
            <a:avLst/>
          </a:prstGeom>
          <a:solidFill>
            <a:srgbClr val="92D050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RabbitMQ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129" name="Picture 128" descr="Icon&#10;&#10;Description automatically generated">
            <a:extLst>
              <a:ext uri="{FF2B5EF4-FFF2-40B4-BE49-F238E27FC236}">
                <a16:creationId xmlns:a16="http://schemas.microsoft.com/office/drawing/2014/main" id="{BDA28A14-2DF5-4E5F-834C-8741E1ED781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6777" y="2219257"/>
            <a:ext cx="306162" cy="324021"/>
          </a:xfrm>
          <a:prstGeom prst="rect">
            <a:avLst/>
          </a:prstGeom>
        </p:spPr>
      </p:pic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906DD119-EDCE-4E8A-B911-1A8034A0B17A}"/>
              </a:ext>
            </a:extLst>
          </p:cNvPr>
          <p:cNvCxnSpPr>
            <a:cxnSpLocks/>
          </p:cNvCxnSpPr>
          <p:nvPr/>
        </p:nvCxnSpPr>
        <p:spPr>
          <a:xfrm flipH="1">
            <a:off x="3750139" y="2358756"/>
            <a:ext cx="1056788" cy="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Oval 130">
            <a:extLst>
              <a:ext uri="{FF2B5EF4-FFF2-40B4-BE49-F238E27FC236}">
                <a16:creationId xmlns:a16="http://schemas.microsoft.com/office/drawing/2014/main" id="{23C62794-5DAC-4652-9002-6F1B4A33E905}"/>
              </a:ext>
            </a:extLst>
          </p:cNvPr>
          <p:cNvSpPr/>
          <p:nvPr/>
        </p:nvSpPr>
        <p:spPr>
          <a:xfrm>
            <a:off x="3985137" y="2284162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>
                <a:solidFill>
                  <a:prstClr val="white"/>
                </a:solidFill>
              </a:rPr>
              <a:t>2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C77E9092-8825-4841-9EEF-DDEBB8487E55}"/>
              </a:ext>
            </a:extLst>
          </p:cNvPr>
          <p:cNvSpPr/>
          <p:nvPr/>
        </p:nvSpPr>
        <p:spPr>
          <a:xfrm>
            <a:off x="3985137" y="2096785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>
                <a:solidFill>
                  <a:prstClr val="white"/>
                </a:solidFill>
              </a:rPr>
              <a:t>2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28697CA-3B45-449A-BEAF-4529CE7D57DA}"/>
              </a:ext>
            </a:extLst>
          </p:cNvPr>
          <p:cNvSpPr/>
          <p:nvPr/>
        </p:nvSpPr>
        <p:spPr>
          <a:xfrm>
            <a:off x="3984707" y="3069882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>
                <a:solidFill>
                  <a:prstClr val="white"/>
                </a:solidFill>
              </a:rPr>
              <a:t>4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4D315852-DFDB-485E-B345-FBECC86B72B0}"/>
              </a:ext>
            </a:extLst>
          </p:cNvPr>
          <p:cNvSpPr/>
          <p:nvPr/>
        </p:nvSpPr>
        <p:spPr>
          <a:xfrm>
            <a:off x="3750139" y="2739807"/>
            <a:ext cx="1056412" cy="1236967"/>
          </a:xfrm>
          <a:custGeom>
            <a:avLst/>
            <a:gdLst>
              <a:gd name="connsiteX0" fmla="*/ 855677 w 855677"/>
              <a:gd name="connsiteY0" fmla="*/ 0 h 587229"/>
              <a:gd name="connsiteX1" fmla="*/ 545285 w 855677"/>
              <a:gd name="connsiteY1" fmla="*/ 0 h 587229"/>
              <a:gd name="connsiteX2" fmla="*/ 545285 w 855677"/>
              <a:gd name="connsiteY2" fmla="*/ 587229 h 587229"/>
              <a:gd name="connsiteX3" fmla="*/ 0 w 855677"/>
              <a:gd name="connsiteY3" fmla="*/ 587229 h 587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5677" h="587229">
                <a:moveTo>
                  <a:pt x="855677" y="0"/>
                </a:moveTo>
                <a:lnTo>
                  <a:pt x="545285" y="0"/>
                </a:lnTo>
                <a:lnTo>
                  <a:pt x="545285" y="587229"/>
                </a:lnTo>
                <a:lnTo>
                  <a:pt x="0" y="587229"/>
                </a:lnTo>
              </a:path>
            </a:pathLst>
          </a:cu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 sz="1050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9FD65DAD-18A4-43B9-BB04-5EF58A6AA86F}"/>
              </a:ext>
            </a:extLst>
          </p:cNvPr>
          <p:cNvSpPr/>
          <p:nvPr/>
        </p:nvSpPr>
        <p:spPr>
          <a:xfrm>
            <a:off x="3984707" y="3902439"/>
            <a:ext cx="140027" cy="140027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kern="0" noProof="0">
                <a:solidFill>
                  <a:prstClr val="white"/>
                </a:solidFill>
              </a:rPr>
              <a:t>6</a:t>
            </a: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387005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88" grpId="0" animBg="1"/>
      <p:bldP spid="89" grpId="0" animBg="1"/>
      <p:bldP spid="90" grpId="0" animBg="1"/>
      <p:bldP spid="91" grpId="0" animBg="1"/>
      <p:bldP spid="93" grpId="0" animBg="1"/>
      <p:bldP spid="94" grpId="0" animBg="1"/>
      <p:bldP spid="96" grpId="0" animBg="1"/>
      <p:bldP spid="97" grpId="0" animBg="1"/>
      <p:bldP spid="99" grpId="0" animBg="1"/>
      <p:bldP spid="100" grpId="0" animBg="1"/>
      <p:bldP spid="101" grpId="0" animBg="1"/>
      <p:bldP spid="103" grpId="0" animBg="1"/>
      <p:bldP spid="104" grpId="0" animBg="1"/>
      <p:bldP spid="105" grpId="0" animBg="1"/>
      <p:bldP spid="106" grpId="0"/>
      <p:bldP spid="107" grpId="0"/>
      <p:bldP spid="108" grpId="0" animBg="1"/>
      <p:bldP spid="109" grpId="0"/>
      <p:bldP spid="110" grpId="0"/>
      <p:bldP spid="111" grpId="0" animBg="1"/>
      <p:bldP spid="112" grpId="0"/>
      <p:bldP spid="113" grpId="0" animBg="1"/>
      <p:bldP spid="115" grpId="0" animBg="1"/>
      <p:bldP spid="116" grpId="0" animBg="1"/>
      <p:bldP spid="119" grpId="0" animBg="1"/>
      <p:bldP spid="121" grpId="0" animBg="1"/>
      <p:bldP spid="124" grpId="0" animBg="1"/>
      <p:bldP spid="125" grpId="0" animBg="1"/>
      <p:bldP spid="126" grpId="0"/>
      <p:bldP spid="127" grpId="0" animBg="1"/>
      <p:bldP spid="128" grpId="0" animBg="1"/>
      <p:bldP spid="131" grpId="0" animBg="1"/>
      <p:bldP spid="132" grpId="0" animBg="1"/>
      <p:bldP spid="133" grpId="0" animBg="1"/>
      <p:bldP spid="134" grpId="0" animBg="1"/>
      <p:bldP spid="13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252D4B5A-CCA7-4C6D-8C41-2C4BB3543677}"/>
              </a:ext>
            </a:extLst>
          </p:cNvPr>
          <p:cNvSpPr/>
          <p:nvPr/>
        </p:nvSpPr>
        <p:spPr>
          <a:xfrm>
            <a:off x="202247" y="154544"/>
            <a:ext cx="6119809" cy="373949"/>
          </a:xfrm>
          <a:custGeom>
            <a:avLst/>
            <a:gdLst>
              <a:gd name="connsiteX0" fmla="*/ 0 w 4732020"/>
              <a:gd name="connsiteY0" fmla="*/ 0 h 1164569"/>
              <a:gd name="connsiteX1" fmla="*/ 4732020 w 4732020"/>
              <a:gd name="connsiteY1" fmla="*/ 0 h 1164569"/>
              <a:gd name="connsiteX2" fmla="*/ 4732020 w 4732020"/>
              <a:gd name="connsiteY2" fmla="*/ 1164569 h 1164569"/>
              <a:gd name="connsiteX3" fmla="*/ 0 w 4732020"/>
              <a:gd name="connsiteY3" fmla="*/ 1164569 h 1164569"/>
              <a:gd name="connsiteX4" fmla="*/ 0 w 4732020"/>
              <a:gd name="connsiteY4" fmla="*/ 0 h 1164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32020" h="1164569">
                <a:moveTo>
                  <a:pt x="0" y="0"/>
                </a:moveTo>
                <a:lnTo>
                  <a:pt x="4732020" y="0"/>
                </a:lnTo>
                <a:lnTo>
                  <a:pt x="4732020" y="1164569"/>
                </a:lnTo>
                <a:lnTo>
                  <a:pt x="0" y="116456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spAutoFit/>
          </a:bodyPr>
          <a:lstStyle/>
          <a:p>
            <a:pPr defTabSz="1066800">
              <a:lnSpc>
                <a:spcPct val="90000"/>
              </a:lnSpc>
              <a:spcBef>
                <a:spcPct val="0"/>
              </a:spcBef>
              <a:spcAft>
                <a:spcPts val="450"/>
              </a:spcAft>
              <a:defRPr/>
            </a:pPr>
            <a:r>
              <a:rPr lang="en-US" sz="2700">
                <a:solidFill>
                  <a:srgbClr val="000000">
                    <a:lumMod val="85000"/>
                    <a:lumOff val="15000"/>
                  </a:srgbClr>
                </a:solidFill>
                <a:latin typeface="Segoe UI Semibold"/>
              </a:rPr>
              <a:t>How Dapr is run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54A5107-ACBD-4C4F-B5BA-3264D06396BB}"/>
              </a:ext>
            </a:extLst>
          </p:cNvPr>
          <p:cNvGrpSpPr/>
          <p:nvPr/>
        </p:nvGrpSpPr>
        <p:grpSpPr>
          <a:xfrm>
            <a:off x="4962161" y="495295"/>
            <a:ext cx="3963042" cy="4436465"/>
            <a:chOff x="6616215" y="660393"/>
            <a:chExt cx="5284056" cy="5915286"/>
          </a:xfrm>
        </p:grpSpPr>
        <p:sp>
          <p:nvSpPr>
            <p:cNvPr id="76" name="Freeform: Shape 23">
              <a:extLst>
                <a:ext uri="{FF2B5EF4-FFF2-40B4-BE49-F238E27FC236}">
                  <a16:creationId xmlns:a16="http://schemas.microsoft.com/office/drawing/2014/main" id="{67F5D032-8A56-2249-8D98-AF3BC594B0F7}"/>
                </a:ext>
              </a:extLst>
            </p:cNvPr>
            <p:cNvSpPr/>
            <p:nvPr/>
          </p:nvSpPr>
          <p:spPr>
            <a:xfrm>
              <a:off x="6616215" y="660393"/>
              <a:ext cx="5284055" cy="332399"/>
            </a:xfrm>
            <a:custGeom>
              <a:avLst/>
              <a:gdLst>
                <a:gd name="connsiteX0" fmla="*/ 0 w 4732020"/>
                <a:gd name="connsiteY0" fmla="*/ 0 h 1164569"/>
                <a:gd name="connsiteX1" fmla="*/ 4732020 w 4732020"/>
                <a:gd name="connsiteY1" fmla="*/ 0 h 1164569"/>
                <a:gd name="connsiteX2" fmla="*/ 4732020 w 4732020"/>
                <a:gd name="connsiteY2" fmla="*/ 1164569 h 1164569"/>
                <a:gd name="connsiteX3" fmla="*/ 0 w 4732020"/>
                <a:gd name="connsiteY3" fmla="*/ 1164569 h 1164569"/>
                <a:gd name="connsiteX4" fmla="*/ 0 w 4732020"/>
                <a:gd name="connsiteY4" fmla="*/ 0 h 1164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2020" h="1164569">
                  <a:moveTo>
                    <a:pt x="0" y="0"/>
                  </a:moveTo>
                  <a:lnTo>
                    <a:pt x="4732020" y="0"/>
                  </a:lnTo>
                  <a:lnTo>
                    <a:pt x="4732020" y="1164569"/>
                  </a:lnTo>
                  <a:lnTo>
                    <a:pt x="0" y="116456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spAutoFit/>
            </a:bodyPr>
            <a:lstStyle/>
            <a:p>
              <a:pPr defTabSz="1066800">
                <a:lnSpc>
                  <a:spcPct val="90000"/>
                </a:lnSpc>
                <a:spcBef>
                  <a:spcPct val="0"/>
                </a:spcBef>
                <a:spcAft>
                  <a:spcPts val="450"/>
                </a:spcAft>
                <a:defRPr/>
              </a:pPr>
              <a:r>
                <a:rPr lang="en-US" sz="1800">
                  <a:solidFill>
                    <a:srgbClr val="0078D4"/>
                  </a:solidFill>
                  <a:latin typeface="Segoe UI Semibold"/>
                </a:rPr>
                <a:t>Kubernetes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91C04A0-E60F-5749-9867-8E48F5F9E604}"/>
                </a:ext>
              </a:extLst>
            </p:cNvPr>
            <p:cNvSpPr txBox="1"/>
            <p:nvPr/>
          </p:nvSpPr>
          <p:spPr>
            <a:xfrm>
              <a:off x="6616216" y="1018602"/>
              <a:ext cx="5284055" cy="55570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pPr defTabSz="685775"/>
              <a:r>
                <a:rPr lang="en-US" sz="1324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apiVersion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: apps/v1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kind: Deployment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metadata: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name: my-go-app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labels: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  app: my-go-app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spec: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selector: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  </a:t>
              </a:r>
              <a:r>
                <a:rPr lang="en-US" sz="1324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matchLabels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: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    app: my-go-app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template: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  metadata: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    labels: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      app: my-go-app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   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annotations:</a:t>
              </a:r>
            </a:p>
            <a:p>
              <a:pPr defTabSz="685775"/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      dapr.io/enabled: "true"</a:t>
              </a:r>
            </a:p>
            <a:p>
              <a:pPr defTabSz="685775"/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      dapr.io/app-id: "my-go-app"</a:t>
              </a:r>
            </a:p>
            <a:p>
              <a:pPr defTabSz="685775"/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      dapr.io/app-protocol: ”http"</a:t>
              </a:r>
            </a:p>
            <a:p>
              <a:pPr defTabSz="685775"/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       dapr.io/app-port: ”5000”</a:t>
              </a:r>
            </a:p>
            <a:p>
              <a:pPr defTabSz="685775"/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…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2C236254-9146-4E70-BC07-D6B3C061E854}"/>
              </a:ext>
            </a:extLst>
          </p:cNvPr>
          <p:cNvGrpSpPr/>
          <p:nvPr/>
        </p:nvGrpSpPr>
        <p:grpSpPr>
          <a:xfrm>
            <a:off x="218796" y="685354"/>
            <a:ext cx="4009723" cy="4306809"/>
            <a:chOff x="6344547" y="820938"/>
            <a:chExt cx="5346297" cy="5742413"/>
          </a:xfrm>
        </p:grpSpPr>
        <p:sp>
          <p:nvSpPr>
            <p:cNvPr id="77" name="Freeform: Shape 23">
              <a:extLst>
                <a:ext uri="{FF2B5EF4-FFF2-40B4-BE49-F238E27FC236}">
                  <a16:creationId xmlns:a16="http://schemas.microsoft.com/office/drawing/2014/main" id="{C6E91DEF-8773-3F47-913B-AEB19913F02A}"/>
                </a:ext>
              </a:extLst>
            </p:cNvPr>
            <p:cNvSpPr/>
            <p:nvPr/>
          </p:nvSpPr>
          <p:spPr>
            <a:xfrm>
              <a:off x="6344547" y="820938"/>
              <a:ext cx="5056313" cy="332399"/>
            </a:xfrm>
            <a:custGeom>
              <a:avLst/>
              <a:gdLst>
                <a:gd name="connsiteX0" fmla="*/ 0 w 4732020"/>
                <a:gd name="connsiteY0" fmla="*/ 0 h 1164569"/>
                <a:gd name="connsiteX1" fmla="*/ 4732020 w 4732020"/>
                <a:gd name="connsiteY1" fmla="*/ 0 h 1164569"/>
                <a:gd name="connsiteX2" fmla="*/ 4732020 w 4732020"/>
                <a:gd name="connsiteY2" fmla="*/ 1164569 h 1164569"/>
                <a:gd name="connsiteX3" fmla="*/ 0 w 4732020"/>
                <a:gd name="connsiteY3" fmla="*/ 1164569 h 1164569"/>
                <a:gd name="connsiteX4" fmla="*/ 0 w 4732020"/>
                <a:gd name="connsiteY4" fmla="*/ 0 h 1164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2020" h="1164569">
                  <a:moveTo>
                    <a:pt x="0" y="0"/>
                  </a:moveTo>
                  <a:lnTo>
                    <a:pt x="4732020" y="0"/>
                  </a:lnTo>
                  <a:lnTo>
                    <a:pt x="4732020" y="1164569"/>
                  </a:lnTo>
                  <a:lnTo>
                    <a:pt x="0" y="116456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spAutoFit/>
            </a:bodyPr>
            <a:lstStyle/>
            <a:p>
              <a:pPr defTabSz="1066800">
                <a:lnSpc>
                  <a:spcPct val="90000"/>
                </a:lnSpc>
                <a:spcBef>
                  <a:spcPct val="0"/>
                </a:spcBef>
                <a:spcAft>
                  <a:spcPts val="450"/>
                </a:spcAft>
                <a:defRPr/>
              </a:pPr>
              <a:r>
                <a:rPr lang="en-US" sz="1800">
                  <a:solidFill>
                    <a:srgbClr val="0078D4"/>
                  </a:solidFill>
                  <a:latin typeface="Segoe UI Semibold"/>
                </a:rPr>
                <a:t>Standalone (self-hosted) 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8FDCC09F-6974-D14B-8B50-AE116A330CAB}"/>
                </a:ext>
              </a:extLst>
            </p:cNvPr>
            <p:cNvSpPr txBox="1"/>
            <p:nvPr/>
          </p:nvSpPr>
          <p:spPr>
            <a:xfrm>
              <a:off x="6344547" y="1188062"/>
              <a:ext cx="5346297" cy="148160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pPr defTabSz="685775"/>
              <a:r>
                <a:rPr lang="en-US" sz="1324" b="1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dapr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run 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--app-id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my-go-app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\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--app-protocol </a:t>
              </a:r>
              <a:r>
                <a:rPr lang="en-US" sz="1324" b="1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grpc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\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--app-port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5000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\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--components-path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./config 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\</a:t>
              </a:r>
            </a:p>
            <a:p>
              <a:pPr defTabSz="685775"/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go run </a:t>
              </a:r>
              <a:r>
                <a:rPr lang="en-US" sz="1324" b="1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main.go</a:t>
              </a:r>
              <a:endParaRPr lang="en-US" sz="1324" b="1">
                <a:solidFill>
                  <a:srgbClr val="000000">
                    <a:lumMod val="85000"/>
                    <a:lumOff val="15000"/>
                  </a:srgbClr>
                </a:solidFill>
                <a:latin typeface="Courier" pitchFamily="2" charset="0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B68DE36-6DB7-184A-B1A8-4A7E2406872C}"/>
                </a:ext>
              </a:extLst>
            </p:cNvPr>
            <p:cNvSpPr txBox="1"/>
            <p:nvPr/>
          </p:nvSpPr>
          <p:spPr>
            <a:xfrm>
              <a:off x="6344547" y="3142755"/>
              <a:ext cx="5346297" cy="148160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pPr defTabSz="685775"/>
              <a:r>
                <a:rPr lang="en-US" sz="1324" b="1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dapr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run 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--app-id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my-net-app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\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--app-protocol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http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\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--app-port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5001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\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--components-path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./config 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\</a:t>
              </a:r>
            </a:p>
            <a:p>
              <a:pPr defTabSz="685775"/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dotnet run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F9A78DF7-639B-6848-A9E0-EE496BF58553}"/>
                </a:ext>
              </a:extLst>
            </p:cNvPr>
            <p:cNvSpPr txBox="1"/>
            <p:nvPr/>
          </p:nvSpPr>
          <p:spPr>
            <a:xfrm>
              <a:off x="6344547" y="5081748"/>
              <a:ext cx="5346297" cy="148160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pPr defTabSz="685775"/>
              <a:r>
                <a:rPr lang="en-US" sz="1324" b="1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dapr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run 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--app-id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my-app 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\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--app-protocol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http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\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--app-port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5002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 \</a:t>
              </a:r>
            </a:p>
            <a:p>
              <a:pPr defTabSz="685775"/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--components-path </a:t>
              </a:r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./config </a:t>
              </a:r>
              <a:r>
                <a:rPr lang="en-US" sz="1324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\</a:t>
              </a:r>
            </a:p>
            <a:p>
              <a:pPr defTabSz="685775"/>
              <a:r>
                <a:rPr lang="en-US" sz="1324" b="1">
                  <a:solidFill>
                    <a:srgbClr val="000000">
                      <a:lumMod val="85000"/>
                      <a:lumOff val="15000"/>
                    </a:srgbClr>
                  </a:solidFill>
                  <a:latin typeface="Courier" pitchFamily="2" charset="0"/>
                </a:rPr>
                <a:t>	  ./my-exe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78110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9EFFB42-FE48-65EB-119E-DE418CCDFEE9}"/>
              </a:ext>
            </a:extLst>
          </p:cNvPr>
          <p:cNvSpPr/>
          <p:nvPr/>
        </p:nvSpPr>
        <p:spPr>
          <a:xfrm>
            <a:off x="2253600" y="381600"/>
            <a:ext cx="5277600" cy="2628000"/>
          </a:xfrm>
          <a:prstGeom prst="roundRect">
            <a:avLst>
              <a:gd name="adj" fmla="val 7900"/>
            </a:avLst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B3BB442-307B-498A-8117-A9B3A1229F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55228" y="1944183"/>
            <a:ext cx="2883582" cy="683902"/>
          </a:xfrm>
        </p:spPr>
        <p:txBody>
          <a:bodyPr/>
          <a:lstStyle/>
          <a:p>
            <a:pPr algn="ctr"/>
            <a:r>
              <a:rPr lang="en-US" sz="4400" dirty="0"/>
              <a:t>Workshop</a:t>
            </a:r>
            <a:br>
              <a:rPr lang="en-US" sz="4400" dirty="0"/>
            </a:br>
            <a:endParaRPr lang="en-NL" sz="4400" i="1" dirty="0"/>
          </a:p>
        </p:txBody>
      </p:sp>
      <p:grpSp>
        <p:nvGrpSpPr>
          <p:cNvPr id="6" name="Graphic 3">
            <a:extLst>
              <a:ext uri="{FF2B5EF4-FFF2-40B4-BE49-F238E27FC236}">
                <a16:creationId xmlns:a16="http://schemas.microsoft.com/office/drawing/2014/main" id="{E0FDF311-7C46-4EBF-8B1C-A99F39DFCF3C}"/>
              </a:ext>
            </a:extLst>
          </p:cNvPr>
          <p:cNvGrpSpPr/>
          <p:nvPr/>
        </p:nvGrpSpPr>
        <p:grpSpPr>
          <a:xfrm>
            <a:off x="2879976" y="734814"/>
            <a:ext cx="2286977" cy="1680371"/>
            <a:chOff x="4851173" y="1599858"/>
            <a:chExt cx="3454441" cy="2538173"/>
          </a:xfrm>
          <a:solidFill>
            <a:schemeClr val="bg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219EB3B-177F-43DB-B5EA-9862F342E94B}"/>
                </a:ext>
              </a:extLst>
            </p:cNvPr>
            <p:cNvSpPr/>
            <p:nvPr/>
          </p:nvSpPr>
          <p:spPr>
            <a:xfrm>
              <a:off x="4851173" y="2248372"/>
              <a:ext cx="3454441" cy="1535300"/>
            </a:xfrm>
            <a:custGeom>
              <a:avLst/>
              <a:gdLst>
                <a:gd name="connsiteX0" fmla="*/ 845741 w 3454441"/>
                <a:gd name="connsiteY0" fmla="*/ 1172950 h 1535300"/>
                <a:gd name="connsiteX1" fmla="*/ 589598 w 3454441"/>
                <a:gd name="connsiteY1" fmla="*/ 1172950 h 1535300"/>
                <a:gd name="connsiteX2" fmla="*/ 589598 w 3454441"/>
                <a:gd name="connsiteY2" fmla="*/ 1092512 h 1535300"/>
                <a:gd name="connsiteX3" fmla="*/ 515410 w 3454441"/>
                <a:gd name="connsiteY3" fmla="*/ 1159673 h 1535300"/>
                <a:gd name="connsiteX4" fmla="*/ 366253 w 3454441"/>
                <a:gd name="connsiteY4" fmla="*/ 1196372 h 1535300"/>
                <a:gd name="connsiteX5" fmla="*/ 125729 w 3454441"/>
                <a:gd name="connsiteY5" fmla="*/ 1103447 h 1535300"/>
                <a:gd name="connsiteX6" fmla="*/ 0 w 3454441"/>
                <a:gd name="connsiteY6" fmla="*/ 809819 h 1535300"/>
                <a:gd name="connsiteX7" fmla="*/ 128852 w 3454441"/>
                <a:gd name="connsiteY7" fmla="*/ 513068 h 1535300"/>
                <a:gd name="connsiteX8" fmla="*/ 363911 w 3454441"/>
                <a:gd name="connsiteY8" fmla="*/ 424819 h 1535300"/>
                <a:gd name="connsiteX9" fmla="*/ 509163 w 3454441"/>
                <a:gd name="connsiteY9" fmla="*/ 457623 h 1535300"/>
                <a:gd name="connsiteX10" fmla="*/ 589598 w 3454441"/>
                <a:gd name="connsiteY10" fmla="*/ 519316 h 1535300"/>
                <a:gd name="connsiteX11" fmla="*/ 589598 w 3454441"/>
                <a:gd name="connsiteY11" fmla="*/ 0 h 1535300"/>
                <a:gd name="connsiteX12" fmla="*/ 845741 w 3454441"/>
                <a:gd name="connsiteY12" fmla="*/ 0 h 1535300"/>
                <a:gd name="connsiteX13" fmla="*/ 845741 w 3454441"/>
                <a:gd name="connsiteY13" fmla="*/ 1172950 h 1535300"/>
                <a:gd name="connsiteX14" fmla="*/ 597407 w 3454441"/>
                <a:gd name="connsiteY14" fmla="*/ 810600 h 1535300"/>
                <a:gd name="connsiteX15" fmla="*/ 548990 w 3454441"/>
                <a:gd name="connsiteY15" fmla="*/ 693853 h 1535300"/>
                <a:gd name="connsiteX16" fmla="*/ 431851 w 3454441"/>
                <a:gd name="connsiteY16" fmla="*/ 645827 h 1535300"/>
                <a:gd name="connsiteX17" fmla="*/ 306122 w 3454441"/>
                <a:gd name="connsiteY17" fmla="*/ 703616 h 1535300"/>
                <a:gd name="connsiteX18" fmla="*/ 266295 w 3454441"/>
                <a:gd name="connsiteY18" fmla="*/ 810600 h 1535300"/>
                <a:gd name="connsiteX19" fmla="*/ 306122 w 3454441"/>
                <a:gd name="connsiteY19" fmla="*/ 917585 h 1535300"/>
                <a:gd name="connsiteX20" fmla="*/ 431851 w 3454441"/>
                <a:gd name="connsiteY20" fmla="*/ 975373 h 1535300"/>
                <a:gd name="connsiteX21" fmla="*/ 549380 w 3454441"/>
                <a:gd name="connsiteY21" fmla="*/ 927739 h 1535300"/>
                <a:gd name="connsiteX22" fmla="*/ 597407 w 3454441"/>
                <a:gd name="connsiteY22" fmla="*/ 810600 h 1535300"/>
                <a:gd name="connsiteX23" fmla="*/ 1806416 w 3454441"/>
                <a:gd name="connsiteY23" fmla="*/ 1172950 h 1535300"/>
                <a:gd name="connsiteX24" fmla="*/ 1550270 w 3454441"/>
                <a:gd name="connsiteY24" fmla="*/ 1172950 h 1535300"/>
                <a:gd name="connsiteX25" fmla="*/ 1550270 w 3454441"/>
                <a:gd name="connsiteY25" fmla="*/ 1092512 h 1535300"/>
                <a:gd name="connsiteX26" fmla="*/ 1476089 w 3454441"/>
                <a:gd name="connsiteY26" fmla="*/ 1159673 h 1535300"/>
                <a:gd name="connsiteX27" fmla="*/ 1326928 w 3454441"/>
                <a:gd name="connsiteY27" fmla="*/ 1196372 h 1535300"/>
                <a:gd name="connsiteX28" fmla="*/ 1086402 w 3454441"/>
                <a:gd name="connsiteY28" fmla="*/ 1103447 h 1535300"/>
                <a:gd name="connsiteX29" fmla="*/ 960672 w 3454441"/>
                <a:gd name="connsiteY29" fmla="*/ 809819 h 1535300"/>
                <a:gd name="connsiteX30" fmla="*/ 1089527 w 3454441"/>
                <a:gd name="connsiteY30" fmla="*/ 513068 h 1535300"/>
                <a:gd name="connsiteX31" fmla="*/ 1324585 w 3454441"/>
                <a:gd name="connsiteY31" fmla="*/ 424819 h 1535300"/>
                <a:gd name="connsiteX32" fmla="*/ 1469841 w 3454441"/>
                <a:gd name="connsiteY32" fmla="*/ 457623 h 1535300"/>
                <a:gd name="connsiteX33" fmla="*/ 1550270 w 3454441"/>
                <a:gd name="connsiteY33" fmla="*/ 519316 h 1535300"/>
                <a:gd name="connsiteX34" fmla="*/ 1550270 w 3454441"/>
                <a:gd name="connsiteY34" fmla="*/ 448250 h 1535300"/>
                <a:gd name="connsiteX35" fmla="*/ 1806416 w 3454441"/>
                <a:gd name="connsiteY35" fmla="*/ 448250 h 1535300"/>
                <a:gd name="connsiteX36" fmla="*/ 1806416 w 3454441"/>
                <a:gd name="connsiteY36" fmla="*/ 1172950 h 1535300"/>
                <a:gd name="connsiteX37" fmla="*/ 1558081 w 3454441"/>
                <a:gd name="connsiteY37" fmla="*/ 810600 h 1535300"/>
                <a:gd name="connsiteX38" fmla="*/ 1509665 w 3454441"/>
                <a:gd name="connsiteY38" fmla="*/ 693853 h 1535300"/>
                <a:gd name="connsiteX39" fmla="*/ 1392527 w 3454441"/>
                <a:gd name="connsiteY39" fmla="*/ 645827 h 1535300"/>
                <a:gd name="connsiteX40" fmla="*/ 1266796 w 3454441"/>
                <a:gd name="connsiteY40" fmla="*/ 703616 h 1535300"/>
                <a:gd name="connsiteX41" fmla="*/ 1226972 w 3454441"/>
                <a:gd name="connsiteY41" fmla="*/ 810600 h 1535300"/>
                <a:gd name="connsiteX42" fmla="*/ 1266796 w 3454441"/>
                <a:gd name="connsiteY42" fmla="*/ 917585 h 1535300"/>
                <a:gd name="connsiteX43" fmla="*/ 1392527 w 3454441"/>
                <a:gd name="connsiteY43" fmla="*/ 975373 h 1535300"/>
                <a:gd name="connsiteX44" fmla="*/ 1510055 w 3454441"/>
                <a:gd name="connsiteY44" fmla="*/ 927739 h 1535300"/>
                <a:gd name="connsiteX45" fmla="*/ 1558081 w 3454441"/>
                <a:gd name="connsiteY45" fmla="*/ 810600 h 1535300"/>
                <a:gd name="connsiteX46" fmla="*/ 2795988 w 3454441"/>
                <a:gd name="connsiteY46" fmla="*/ 811381 h 1535300"/>
                <a:gd name="connsiteX47" fmla="*/ 2667134 w 3454441"/>
                <a:gd name="connsiteY47" fmla="*/ 1108133 h 1535300"/>
                <a:gd name="connsiteX48" fmla="*/ 2432076 w 3454441"/>
                <a:gd name="connsiteY48" fmla="*/ 1196372 h 1535300"/>
                <a:gd name="connsiteX49" fmla="*/ 2286829 w 3454441"/>
                <a:gd name="connsiteY49" fmla="*/ 1163578 h 1535300"/>
                <a:gd name="connsiteX50" fmla="*/ 2206390 w 3454441"/>
                <a:gd name="connsiteY50" fmla="*/ 1101884 h 1535300"/>
                <a:gd name="connsiteX51" fmla="*/ 2206390 w 3454441"/>
                <a:gd name="connsiteY51" fmla="*/ 1535300 h 1535300"/>
                <a:gd name="connsiteX52" fmla="*/ 1950244 w 3454441"/>
                <a:gd name="connsiteY52" fmla="*/ 1535300 h 1535300"/>
                <a:gd name="connsiteX53" fmla="*/ 1950244 w 3454441"/>
                <a:gd name="connsiteY53" fmla="*/ 448250 h 1535300"/>
                <a:gd name="connsiteX54" fmla="*/ 2206390 w 3454441"/>
                <a:gd name="connsiteY54" fmla="*/ 448250 h 1535300"/>
                <a:gd name="connsiteX55" fmla="*/ 2206390 w 3454441"/>
                <a:gd name="connsiteY55" fmla="*/ 528689 h 1535300"/>
                <a:gd name="connsiteX56" fmla="*/ 2280580 w 3454441"/>
                <a:gd name="connsiteY56" fmla="*/ 461528 h 1535300"/>
                <a:gd name="connsiteX57" fmla="*/ 2429732 w 3454441"/>
                <a:gd name="connsiteY57" fmla="*/ 424819 h 1535300"/>
                <a:gd name="connsiteX58" fmla="*/ 2670258 w 3454441"/>
                <a:gd name="connsiteY58" fmla="*/ 517754 h 1535300"/>
                <a:gd name="connsiteX59" fmla="*/ 2795988 w 3454441"/>
                <a:gd name="connsiteY59" fmla="*/ 811381 h 1535300"/>
                <a:gd name="connsiteX60" fmla="*/ 2529688 w 3454441"/>
                <a:gd name="connsiteY60" fmla="*/ 810600 h 1535300"/>
                <a:gd name="connsiteX61" fmla="*/ 2490645 w 3454441"/>
                <a:gd name="connsiteY61" fmla="*/ 703616 h 1535300"/>
                <a:gd name="connsiteX62" fmla="*/ 2364134 w 3454441"/>
                <a:gd name="connsiteY62" fmla="*/ 645827 h 1535300"/>
                <a:gd name="connsiteX63" fmla="*/ 2246605 w 3454441"/>
                <a:gd name="connsiteY63" fmla="*/ 693462 h 1535300"/>
                <a:gd name="connsiteX64" fmla="*/ 2198580 w 3454441"/>
                <a:gd name="connsiteY64" fmla="*/ 810600 h 1535300"/>
                <a:gd name="connsiteX65" fmla="*/ 2246995 w 3454441"/>
                <a:gd name="connsiteY65" fmla="*/ 927348 h 1535300"/>
                <a:gd name="connsiteX66" fmla="*/ 2364134 w 3454441"/>
                <a:gd name="connsiteY66" fmla="*/ 975373 h 1535300"/>
                <a:gd name="connsiteX67" fmla="*/ 2489864 w 3454441"/>
                <a:gd name="connsiteY67" fmla="*/ 917585 h 1535300"/>
                <a:gd name="connsiteX68" fmla="*/ 2529688 w 3454441"/>
                <a:gd name="connsiteY68" fmla="*/ 810600 h 1535300"/>
                <a:gd name="connsiteX69" fmla="*/ 3454441 w 3454441"/>
                <a:gd name="connsiteY69" fmla="*/ 684870 h 1535300"/>
                <a:gd name="connsiteX70" fmla="*/ 3345113 w 3454441"/>
                <a:gd name="connsiteY70" fmla="*/ 659096 h 1535300"/>
                <a:gd name="connsiteX71" fmla="*/ 3181122 w 3454441"/>
                <a:gd name="connsiteY71" fmla="*/ 762185 h 1535300"/>
                <a:gd name="connsiteX72" fmla="*/ 3167063 w 3454441"/>
                <a:gd name="connsiteY72" fmla="*/ 862921 h 1535300"/>
                <a:gd name="connsiteX73" fmla="*/ 3167063 w 3454441"/>
                <a:gd name="connsiteY73" fmla="*/ 1172950 h 1535300"/>
                <a:gd name="connsiteX74" fmla="*/ 2910926 w 3454441"/>
                <a:gd name="connsiteY74" fmla="*/ 1172950 h 1535300"/>
                <a:gd name="connsiteX75" fmla="*/ 2910926 w 3454441"/>
                <a:gd name="connsiteY75" fmla="*/ 448250 h 1535300"/>
                <a:gd name="connsiteX76" fmla="*/ 3167063 w 3454441"/>
                <a:gd name="connsiteY76" fmla="*/ 448250 h 1535300"/>
                <a:gd name="connsiteX77" fmla="*/ 3167063 w 3454441"/>
                <a:gd name="connsiteY77" fmla="*/ 566951 h 1535300"/>
                <a:gd name="connsiteX78" fmla="*/ 3254531 w 3454441"/>
                <a:gd name="connsiteY78" fmla="*/ 475587 h 1535300"/>
                <a:gd name="connsiteX79" fmla="*/ 3404464 w 3454441"/>
                <a:gd name="connsiteY79" fmla="*/ 438097 h 1535300"/>
                <a:gd name="connsiteX80" fmla="*/ 3454441 w 3454441"/>
                <a:gd name="connsiteY80" fmla="*/ 440440 h 1535300"/>
                <a:gd name="connsiteX81" fmla="*/ 3454441 w 3454441"/>
                <a:gd name="connsiteY81" fmla="*/ 684870 h 153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3454441" h="1535300">
                  <a:moveTo>
                    <a:pt x="845741" y="1172950"/>
                  </a:moveTo>
                  <a:lnTo>
                    <a:pt x="589598" y="1172950"/>
                  </a:lnTo>
                  <a:lnTo>
                    <a:pt x="589598" y="1092512"/>
                  </a:lnTo>
                  <a:cubicBezTo>
                    <a:pt x="565129" y="1123230"/>
                    <a:pt x="540400" y="1145614"/>
                    <a:pt x="515410" y="1159673"/>
                  </a:cubicBezTo>
                  <a:cubicBezTo>
                    <a:pt x="471678" y="1184142"/>
                    <a:pt x="421959" y="1196372"/>
                    <a:pt x="366253" y="1196372"/>
                  </a:cubicBezTo>
                  <a:cubicBezTo>
                    <a:pt x="276187" y="1196372"/>
                    <a:pt x="196012" y="1165397"/>
                    <a:pt x="125729" y="1103447"/>
                  </a:cubicBezTo>
                  <a:cubicBezTo>
                    <a:pt x="41909" y="1029513"/>
                    <a:pt x="0" y="931644"/>
                    <a:pt x="0" y="809819"/>
                  </a:cubicBezTo>
                  <a:cubicBezTo>
                    <a:pt x="0" y="685909"/>
                    <a:pt x="42950" y="586991"/>
                    <a:pt x="128852" y="513068"/>
                  </a:cubicBezTo>
                  <a:cubicBezTo>
                    <a:pt x="197053" y="454242"/>
                    <a:pt x="275406" y="424819"/>
                    <a:pt x="363911" y="424819"/>
                  </a:cubicBezTo>
                  <a:cubicBezTo>
                    <a:pt x="415452" y="424819"/>
                    <a:pt x="463868" y="435754"/>
                    <a:pt x="509163" y="457623"/>
                  </a:cubicBezTo>
                  <a:cubicBezTo>
                    <a:pt x="535194" y="470120"/>
                    <a:pt x="562006" y="490684"/>
                    <a:pt x="589598" y="519316"/>
                  </a:cubicBezTo>
                  <a:lnTo>
                    <a:pt x="589598" y="0"/>
                  </a:lnTo>
                  <a:lnTo>
                    <a:pt x="845741" y="0"/>
                  </a:lnTo>
                  <a:lnTo>
                    <a:pt x="845741" y="1172950"/>
                  </a:lnTo>
                  <a:close/>
                  <a:moveTo>
                    <a:pt x="597407" y="810600"/>
                  </a:moveTo>
                  <a:cubicBezTo>
                    <a:pt x="597407" y="764785"/>
                    <a:pt x="581268" y="725866"/>
                    <a:pt x="548990" y="693853"/>
                  </a:cubicBezTo>
                  <a:cubicBezTo>
                    <a:pt x="516711" y="661829"/>
                    <a:pt x="477665" y="645827"/>
                    <a:pt x="431851" y="645827"/>
                  </a:cubicBezTo>
                  <a:cubicBezTo>
                    <a:pt x="380830" y="645827"/>
                    <a:pt x="338921" y="665087"/>
                    <a:pt x="306122" y="703616"/>
                  </a:cubicBezTo>
                  <a:cubicBezTo>
                    <a:pt x="279571" y="734848"/>
                    <a:pt x="266295" y="770510"/>
                    <a:pt x="266295" y="810600"/>
                  </a:cubicBezTo>
                  <a:cubicBezTo>
                    <a:pt x="266295" y="850691"/>
                    <a:pt x="279571" y="886353"/>
                    <a:pt x="306122" y="917585"/>
                  </a:cubicBezTo>
                  <a:cubicBezTo>
                    <a:pt x="338400" y="956114"/>
                    <a:pt x="380309" y="975373"/>
                    <a:pt x="431851" y="975373"/>
                  </a:cubicBezTo>
                  <a:cubicBezTo>
                    <a:pt x="478186" y="975373"/>
                    <a:pt x="517362" y="959495"/>
                    <a:pt x="549380" y="927739"/>
                  </a:cubicBezTo>
                  <a:cubicBezTo>
                    <a:pt x="581398" y="895982"/>
                    <a:pt x="597407" y="856930"/>
                    <a:pt x="597407" y="810600"/>
                  </a:cubicBezTo>
                  <a:close/>
                  <a:moveTo>
                    <a:pt x="1806416" y="1172950"/>
                  </a:moveTo>
                  <a:lnTo>
                    <a:pt x="1550270" y="1172950"/>
                  </a:lnTo>
                  <a:lnTo>
                    <a:pt x="1550270" y="1092512"/>
                  </a:lnTo>
                  <a:cubicBezTo>
                    <a:pt x="1525800" y="1123230"/>
                    <a:pt x="1501073" y="1145614"/>
                    <a:pt x="1476089" y="1159673"/>
                  </a:cubicBezTo>
                  <a:cubicBezTo>
                    <a:pt x="1432351" y="1184142"/>
                    <a:pt x="1382640" y="1196372"/>
                    <a:pt x="1326928" y="1196372"/>
                  </a:cubicBezTo>
                  <a:cubicBezTo>
                    <a:pt x="1236859" y="1196372"/>
                    <a:pt x="1156687" y="1165397"/>
                    <a:pt x="1086402" y="1103447"/>
                  </a:cubicBezTo>
                  <a:cubicBezTo>
                    <a:pt x="1002583" y="1029513"/>
                    <a:pt x="960672" y="931644"/>
                    <a:pt x="960672" y="809819"/>
                  </a:cubicBezTo>
                  <a:cubicBezTo>
                    <a:pt x="960672" y="685909"/>
                    <a:pt x="1003630" y="586991"/>
                    <a:pt x="1089527" y="513068"/>
                  </a:cubicBezTo>
                  <a:cubicBezTo>
                    <a:pt x="1157726" y="454242"/>
                    <a:pt x="1236078" y="424819"/>
                    <a:pt x="1324585" y="424819"/>
                  </a:cubicBezTo>
                  <a:cubicBezTo>
                    <a:pt x="1376124" y="424819"/>
                    <a:pt x="1424540" y="435754"/>
                    <a:pt x="1469841" y="457623"/>
                  </a:cubicBezTo>
                  <a:cubicBezTo>
                    <a:pt x="1495873" y="470120"/>
                    <a:pt x="1522686" y="490684"/>
                    <a:pt x="1550270" y="519316"/>
                  </a:cubicBezTo>
                  <a:lnTo>
                    <a:pt x="1550270" y="448250"/>
                  </a:lnTo>
                  <a:lnTo>
                    <a:pt x="1806416" y="448250"/>
                  </a:lnTo>
                  <a:lnTo>
                    <a:pt x="1806416" y="1172950"/>
                  </a:lnTo>
                  <a:close/>
                  <a:moveTo>
                    <a:pt x="1558081" y="810600"/>
                  </a:moveTo>
                  <a:cubicBezTo>
                    <a:pt x="1558081" y="764785"/>
                    <a:pt x="1541945" y="725866"/>
                    <a:pt x="1509665" y="693853"/>
                  </a:cubicBezTo>
                  <a:cubicBezTo>
                    <a:pt x="1477385" y="661829"/>
                    <a:pt x="1438342" y="645827"/>
                    <a:pt x="1392527" y="645827"/>
                  </a:cubicBezTo>
                  <a:cubicBezTo>
                    <a:pt x="1341511" y="645827"/>
                    <a:pt x="1299601" y="665087"/>
                    <a:pt x="1266796" y="703616"/>
                  </a:cubicBezTo>
                  <a:cubicBezTo>
                    <a:pt x="1240250" y="734848"/>
                    <a:pt x="1226972" y="770510"/>
                    <a:pt x="1226972" y="810600"/>
                  </a:cubicBezTo>
                  <a:cubicBezTo>
                    <a:pt x="1226972" y="850691"/>
                    <a:pt x="1240250" y="886353"/>
                    <a:pt x="1266796" y="917585"/>
                  </a:cubicBezTo>
                  <a:cubicBezTo>
                    <a:pt x="1299077" y="956114"/>
                    <a:pt x="1340987" y="975373"/>
                    <a:pt x="1392527" y="975373"/>
                  </a:cubicBezTo>
                  <a:cubicBezTo>
                    <a:pt x="1438866" y="975373"/>
                    <a:pt x="1478042" y="959495"/>
                    <a:pt x="1510055" y="927739"/>
                  </a:cubicBezTo>
                  <a:cubicBezTo>
                    <a:pt x="1542078" y="895982"/>
                    <a:pt x="1558081" y="856930"/>
                    <a:pt x="1558081" y="810600"/>
                  </a:cubicBezTo>
                  <a:close/>
                  <a:moveTo>
                    <a:pt x="2795988" y="811381"/>
                  </a:moveTo>
                  <a:cubicBezTo>
                    <a:pt x="2795988" y="935292"/>
                    <a:pt x="2753039" y="1034200"/>
                    <a:pt x="2667134" y="1108133"/>
                  </a:cubicBezTo>
                  <a:cubicBezTo>
                    <a:pt x="2598935" y="1166959"/>
                    <a:pt x="2520582" y="1196372"/>
                    <a:pt x="2432076" y="1196372"/>
                  </a:cubicBezTo>
                  <a:cubicBezTo>
                    <a:pt x="2380536" y="1196372"/>
                    <a:pt x="2332120" y="1185447"/>
                    <a:pt x="2286829" y="1163578"/>
                  </a:cubicBezTo>
                  <a:cubicBezTo>
                    <a:pt x="2260797" y="1151081"/>
                    <a:pt x="2233984" y="1130517"/>
                    <a:pt x="2206390" y="1101884"/>
                  </a:cubicBezTo>
                  <a:lnTo>
                    <a:pt x="2206390" y="1535300"/>
                  </a:lnTo>
                  <a:lnTo>
                    <a:pt x="1950244" y="1535300"/>
                  </a:lnTo>
                  <a:lnTo>
                    <a:pt x="1950244" y="448250"/>
                  </a:lnTo>
                  <a:lnTo>
                    <a:pt x="2206390" y="448250"/>
                  </a:lnTo>
                  <a:lnTo>
                    <a:pt x="2206390" y="528689"/>
                  </a:lnTo>
                  <a:cubicBezTo>
                    <a:pt x="2229298" y="498485"/>
                    <a:pt x="2254025" y="476101"/>
                    <a:pt x="2280580" y="461528"/>
                  </a:cubicBezTo>
                  <a:cubicBezTo>
                    <a:pt x="2324310" y="437058"/>
                    <a:pt x="2374030" y="424819"/>
                    <a:pt x="2429732" y="424819"/>
                  </a:cubicBezTo>
                  <a:cubicBezTo>
                    <a:pt x="2519801" y="424819"/>
                    <a:pt x="2599973" y="455804"/>
                    <a:pt x="2670258" y="517754"/>
                  </a:cubicBezTo>
                  <a:cubicBezTo>
                    <a:pt x="2754078" y="591678"/>
                    <a:pt x="2795988" y="689557"/>
                    <a:pt x="2795988" y="811381"/>
                  </a:cubicBezTo>
                  <a:close/>
                  <a:moveTo>
                    <a:pt x="2529688" y="810600"/>
                  </a:moveTo>
                  <a:cubicBezTo>
                    <a:pt x="2529688" y="769471"/>
                    <a:pt x="2516676" y="733810"/>
                    <a:pt x="2490645" y="703616"/>
                  </a:cubicBezTo>
                  <a:cubicBezTo>
                    <a:pt x="2457850" y="665087"/>
                    <a:pt x="2415673" y="645827"/>
                    <a:pt x="2364134" y="645827"/>
                  </a:cubicBezTo>
                  <a:cubicBezTo>
                    <a:pt x="2317804" y="645827"/>
                    <a:pt x="2278628" y="661706"/>
                    <a:pt x="2246605" y="693462"/>
                  </a:cubicBezTo>
                  <a:cubicBezTo>
                    <a:pt x="2214591" y="725218"/>
                    <a:pt x="2198580" y="764261"/>
                    <a:pt x="2198580" y="810600"/>
                  </a:cubicBezTo>
                  <a:cubicBezTo>
                    <a:pt x="2198580" y="856416"/>
                    <a:pt x="2214715" y="895325"/>
                    <a:pt x="2246995" y="927348"/>
                  </a:cubicBezTo>
                  <a:cubicBezTo>
                    <a:pt x="2279276" y="959362"/>
                    <a:pt x="2318319" y="975373"/>
                    <a:pt x="2364134" y="975373"/>
                  </a:cubicBezTo>
                  <a:cubicBezTo>
                    <a:pt x="2415673" y="975373"/>
                    <a:pt x="2457584" y="956114"/>
                    <a:pt x="2489864" y="917585"/>
                  </a:cubicBezTo>
                  <a:cubicBezTo>
                    <a:pt x="2516419" y="886353"/>
                    <a:pt x="2529688" y="850691"/>
                    <a:pt x="2529688" y="810600"/>
                  </a:cubicBezTo>
                  <a:close/>
                  <a:moveTo>
                    <a:pt x="3454441" y="684870"/>
                  </a:moveTo>
                  <a:cubicBezTo>
                    <a:pt x="3418523" y="667687"/>
                    <a:pt x="3382080" y="659096"/>
                    <a:pt x="3345113" y="659096"/>
                  </a:cubicBezTo>
                  <a:cubicBezTo>
                    <a:pt x="3260779" y="659096"/>
                    <a:pt x="3206115" y="693462"/>
                    <a:pt x="3181122" y="762185"/>
                  </a:cubicBezTo>
                  <a:cubicBezTo>
                    <a:pt x="3171749" y="787169"/>
                    <a:pt x="3167063" y="820754"/>
                    <a:pt x="3167063" y="862921"/>
                  </a:cubicBezTo>
                  <a:lnTo>
                    <a:pt x="3167063" y="1172950"/>
                  </a:lnTo>
                  <a:lnTo>
                    <a:pt x="2910926" y="1172950"/>
                  </a:lnTo>
                  <a:lnTo>
                    <a:pt x="2910926" y="448250"/>
                  </a:lnTo>
                  <a:lnTo>
                    <a:pt x="3167063" y="448250"/>
                  </a:lnTo>
                  <a:lnTo>
                    <a:pt x="3167063" y="566951"/>
                  </a:lnTo>
                  <a:cubicBezTo>
                    <a:pt x="3194133" y="524784"/>
                    <a:pt x="3223289" y="494323"/>
                    <a:pt x="3254531" y="475587"/>
                  </a:cubicBezTo>
                  <a:cubicBezTo>
                    <a:pt x="3296698" y="450593"/>
                    <a:pt x="3346675" y="438097"/>
                    <a:pt x="3404464" y="438097"/>
                  </a:cubicBezTo>
                  <a:cubicBezTo>
                    <a:pt x="3417999" y="438097"/>
                    <a:pt x="3434658" y="438878"/>
                    <a:pt x="3454441" y="440440"/>
                  </a:cubicBezTo>
                  <a:lnTo>
                    <a:pt x="3454441" y="68487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AFBB8B1-78C8-4ACE-AE8B-1FDE0CEEE0E9}"/>
                </a:ext>
              </a:extLst>
            </p:cNvPr>
            <p:cNvSpPr/>
            <p:nvPr/>
          </p:nvSpPr>
          <p:spPr>
            <a:xfrm>
              <a:off x="6777185" y="3426590"/>
              <a:ext cx="302333" cy="711441"/>
            </a:xfrm>
            <a:custGeom>
              <a:avLst/>
              <a:gdLst>
                <a:gd name="connsiteX0" fmla="*/ 22212 w 302333"/>
                <a:gd name="connsiteY0" fmla="*/ 0 h 711441"/>
                <a:gd name="connsiteX1" fmla="*/ 280121 w 302333"/>
                <a:gd name="connsiteY1" fmla="*/ 0 h 711441"/>
                <a:gd name="connsiteX2" fmla="*/ 302333 w 302333"/>
                <a:gd name="connsiteY2" fmla="*/ 605523 h 711441"/>
                <a:gd name="connsiteX3" fmla="*/ 151162 w 302333"/>
                <a:gd name="connsiteY3" fmla="*/ 711441 h 711441"/>
                <a:gd name="connsiteX4" fmla="*/ 0 w 302333"/>
                <a:gd name="connsiteY4" fmla="*/ 605523 h 71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2333" h="711441">
                  <a:moveTo>
                    <a:pt x="22212" y="0"/>
                  </a:moveTo>
                  <a:lnTo>
                    <a:pt x="280121" y="0"/>
                  </a:lnTo>
                  <a:lnTo>
                    <a:pt x="302333" y="605523"/>
                  </a:lnTo>
                  <a:lnTo>
                    <a:pt x="151162" y="711441"/>
                  </a:lnTo>
                  <a:lnTo>
                    <a:pt x="0" y="605523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5BF160F-30B7-4B26-A57B-EFE7BEE643FD}"/>
                </a:ext>
              </a:extLst>
            </p:cNvPr>
            <p:cNvSpPr/>
            <p:nvPr/>
          </p:nvSpPr>
          <p:spPr>
            <a:xfrm>
              <a:off x="6221144" y="1599858"/>
              <a:ext cx="978436" cy="688601"/>
            </a:xfrm>
            <a:custGeom>
              <a:avLst/>
              <a:gdLst>
                <a:gd name="connsiteX0" fmla="*/ 959387 w 978436"/>
                <a:gd name="connsiteY0" fmla="*/ 0 h 688601"/>
                <a:gd name="connsiteX1" fmla="*/ 978437 w 978436"/>
                <a:gd name="connsiteY1" fmla="*/ 0 h 688601"/>
                <a:gd name="connsiteX2" fmla="*/ 978437 w 978436"/>
                <a:gd name="connsiteY2" fmla="*/ 688601 h 688601"/>
                <a:gd name="connsiteX3" fmla="*/ 959387 w 978436"/>
                <a:gd name="connsiteY3" fmla="*/ 688601 h 688601"/>
                <a:gd name="connsiteX4" fmla="*/ 19050 w 978436"/>
                <a:gd name="connsiteY4" fmla="*/ 688601 h 688601"/>
                <a:gd name="connsiteX5" fmla="*/ 0 w 978436"/>
                <a:gd name="connsiteY5" fmla="*/ 688601 h 688601"/>
                <a:gd name="connsiteX6" fmla="*/ 0 w 978436"/>
                <a:gd name="connsiteY6" fmla="*/ 0 h 688601"/>
                <a:gd name="connsiteX7" fmla="*/ 19050 w 978436"/>
                <a:gd name="connsiteY7" fmla="*/ 0 h 688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8436" h="688601">
                  <a:moveTo>
                    <a:pt x="959387" y="0"/>
                  </a:moveTo>
                  <a:cubicBezTo>
                    <a:pt x="969908" y="0"/>
                    <a:pt x="978437" y="0"/>
                    <a:pt x="978437" y="0"/>
                  </a:cubicBezTo>
                  <a:lnTo>
                    <a:pt x="978437" y="688601"/>
                  </a:lnTo>
                  <a:cubicBezTo>
                    <a:pt x="978437" y="688601"/>
                    <a:pt x="969908" y="688601"/>
                    <a:pt x="959387" y="688601"/>
                  </a:cubicBezTo>
                  <a:lnTo>
                    <a:pt x="19050" y="688601"/>
                  </a:lnTo>
                  <a:cubicBezTo>
                    <a:pt x="8529" y="688601"/>
                    <a:pt x="0" y="688601"/>
                    <a:pt x="0" y="688601"/>
                  </a:cubicBezTo>
                  <a:lnTo>
                    <a:pt x="0" y="0"/>
                  </a:lnTo>
                  <a:cubicBezTo>
                    <a:pt x="0" y="0"/>
                    <a:pt x="8529" y="0"/>
                    <a:pt x="19050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C0DCDBD-6C8E-4489-BDCA-043D22938D0A}"/>
                </a:ext>
              </a:extLst>
            </p:cNvPr>
            <p:cNvSpPr/>
            <p:nvPr/>
          </p:nvSpPr>
          <p:spPr>
            <a:xfrm>
              <a:off x="6221144" y="1599858"/>
              <a:ext cx="361927" cy="688601"/>
            </a:xfrm>
            <a:custGeom>
              <a:avLst/>
              <a:gdLst>
                <a:gd name="connsiteX0" fmla="*/ 0 w 361927"/>
                <a:gd name="connsiteY0" fmla="*/ 0 h 688601"/>
                <a:gd name="connsiteX1" fmla="*/ 361927 w 361927"/>
                <a:gd name="connsiteY1" fmla="*/ 0 h 688601"/>
                <a:gd name="connsiteX2" fmla="*/ 361927 w 361927"/>
                <a:gd name="connsiteY2" fmla="*/ 688601 h 688601"/>
                <a:gd name="connsiteX3" fmla="*/ 0 w 361927"/>
                <a:gd name="connsiteY3" fmla="*/ 688601 h 688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927" h="688601">
                  <a:moveTo>
                    <a:pt x="0" y="0"/>
                  </a:moveTo>
                  <a:lnTo>
                    <a:pt x="361927" y="0"/>
                  </a:lnTo>
                  <a:lnTo>
                    <a:pt x="361927" y="688601"/>
                  </a:lnTo>
                  <a:lnTo>
                    <a:pt x="0" y="68860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53740DC-D6BB-44AD-87F7-F4B0B1D1AB30}"/>
                </a:ext>
              </a:extLst>
            </p:cNvPr>
            <p:cNvSpPr/>
            <p:nvPr/>
          </p:nvSpPr>
          <p:spPr>
            <a:xfrm>
              <a:off x="5912172" y="2244034"/>
              <a:ext cx="1583512" cy="203411"/>
            </a:xfrm>
            <a:custGeom>
              <a:avLst/>
              <a:gdLst>
                <a:gd name="connsiteX0" fmla="*/ 1548078 w 1583512"/>
                <a:gd name="connsiteY0" fmla="*/ 0 h 165271"/>
                <a:gd name="connsiteX1" fmla="*/ 1583512 w 1583512"/>
                <a:gd name="connsiteY1" fmla="*/ 0 h 165271"/>
                <a:gd name="connsiteX2" fmla="*/ 1583512 w 1583512"/>
                <a:gd name="connsiteY2" fmla="*/ 165271 h 165271"/>
                <a:gd name="connsiteX3" fmla="*/ 1548078 w 1583512"/>
                <a:gd name="connsiteY3" fmla="*/ 165271 h 165271"/>
                <a:gd name="connsiteX4" fmla="*/ 35435 w 1583512"/>
                <a:gd name="connsiteY4" fmla="*/ 165271 h 165271"/>
                <a:gd name="connsiteX5" fmla="*/ 0 w 1583512"/>
                <a:gd name="connsiteY5" fmla="*/ 165271 h 165271"/>
                <a:gd name="connsiteX6" fmla="*/ 0 w 1583512"/>
                <a:gd name="connsiteY6" fmla="*/ 0 h 165271"/>
                <a:gd name="connsiteX7" fmla="*/ 35435 w 1583512"/>
                <a:gd name="connsiteY7" fmla="*/ 0 h 16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83512" h="165271">
                  <a:moveTo>
                    <a:pt x="1548078" y="0"/>
                  </a:moveTo>
                  <a:cubicBezTo>
                    <a:pt x="1567648" y="0"/>
                    <a:pt x="1583512" y="0"/>
                    <a:pt x="1583512" y="0"/>
                  </a:cubicBezTo>
                  <a:lnTo>
                    <a:pt x="1583512" y="165271"/>
                  </a:lnTo>
                  <a:cubicBezTo>
                    <a:pt x="1583512" y="165271"/>
                    <a:pt x="1567648" y="165271"/>
                    <a:pt x="1548078" y="165271"/>
                  </a:cubicBezTo>
                  <a:lnTo>
                    <a:pt x="35435" y="165271"/>
                  </a:lnTo>
                  <a:cubicBezTo>
                    <a:pt x="15865" y="165271"/>
                    <a:pt x="0" y="165271"/>
                    <a:pt x="0" y="165271"/>
                  </a:cubicBezTo>
                  <a:lnTo>
                    <a:pt x="0" y="0"/>
                  </a:lnTo>
                  <a:cubicBezTo>
                    <a:pt x="0" y="0"/>
                    <a:pt x="15865" y="0"/>
                    <a:pt x="35435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39B4FAB-4FFE-4271-AE77-D015CA6A4E1D}"/>
                </a:ext>
              </a:extLst>
            </p:cNvPr>
            <p:cNvSpPr/>
            <p:nvPr/>
          </p:nvSpPr>
          <p:spPr>
            <a:xfrm>
              <a:off x="5912172" y="2244034"/>
              <a:ext cx="489942" cy="203411"/>
            </a:xfrm>
            <a:custGeom>
              <a:avLst/>
              <a:gdLst>
                <a:gd name="connsiteX0" fmla="*/ 0 w 489942"/>
                <a:gd name="connsiteY0" fmla="*/ 0 h 203411"/>
                <a:gd name="connsiteX1" fmla="*/ 489942 w 489942"/>
                <a:gd name="connsiteY1" fmla="*/ 0 h 203411"/>
                <a:gd name="connsiteX2" fmla="*/ 489942 w 489942"/>
                <a:gd name="connsiteY2" fmla="*/ 203411 h 203411"/>
                <a:gd name="connsiteX3" fmla="*/ 0 w 489942"/>
                <a:gd name="connsiteY3" fmla="*/ 203411 h 20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942" h="203411">
                  <a:moveTo>
                    <a:pt x="0" y="0"/>
                  </a:moveTo>
                  <a:lnTo>
                    <a:pt x="489942" y="0"/>
                  </a:lnTo>
                  <a:lnTo>
                    <a:pt x="489942" y="203411"/>
                  </a:lnTo>
                  <a:lnTo>
                    <a:pt x="0" y="20341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L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69CE9C8-D514-73E6-5F54-1DD35EBE5C1B}"/>
              </a:ext>
            </a:extLst>
          </p:cNvPr>
          <p:cNvSpPr txBox="1"/>
          <p:nvPr/>
        </p:nvSpPr>
        <p:spPr>
          <a:xfrm>
            <a:off x="597600" y="3643200"/>
            <a:ext cx="24080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000" dirty="0">
                <a:solidFill>
                  <a:schemeClr val="bg1"/>
                </a:solidFill>
              </a:rPr>
              <a:t>Edwin van Wijk</a:t>
            </a:r>
          </a:p>
          <a:p>
            <a:r>
              <a:rPr lang="nl-NL" sz="2000" dirty="0">
                <a:solidFill>
                  <a:schemeClr val="bg1"/>
                </a:solidFill>
              </a:rPr>
              <a:t>Sander Molenkamp</a:t>
            </a:r>
          </a:p>
        </p:txBody>
      </p:sp>
      <p:pic>
        <p:nvPicPr>
          <p:cNvPr id="20" name="Picture 19" descr="A black and white logo&#10;&#10;Description automatically generated">
            <a:extLst>
              <a:ext uri="{FF2B5EF4-FFF2-40B4-BE49-F238E27FC236}">
                <a16:creationId xmlns:a16="http://schemas.microsoft.com/office/drawing/2014/main" id="{A0014287-D85D-ACC6-D920-5D04A70D3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00" y="4446231"/>
            <a:ext cx="1309000" cy="36295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4A7C1A6-E5ED-B895-3A63-F4018F847A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817" y="3643200"/>
            <a:ext cx="750648" cy="1188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8321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4">
            <a:extLst>
              <a:ext uri="{FF2B5EF4-FFF2-40B4-BE49-F238E27FC236}">
                <a16:creationId xmlns:a16="http://schemas.microsoft.com/office/drawing/2014/main" id="{BA8902BA-4B84-4B76-9294-FD41A35394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326033" cy="5245894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7CB71C-DEC7-406A-95F3-9E9A99AD72E5}"/>
              </a:ext>
            </a:extLst>
          </p:cNvPr>
          <p:cNvSpPr/>
          <p:nvPr/>
        </p:nvSpPr>
        <p:spPr>
          <a:xfrm rot="17397533">
            <a:off x="2240756" y="4064563"/>
            <a:ext cx="257175" cy="192881"/>
          </a:xfrm>
          <a:prstGeom prst="roundRect">
            <a:avLst>
              <a:gd name="adj" fmla="val 43827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13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3" name="Groep 7">
            <a:extLst>
              <a:ext uri="{FF2B5EF4-FFF2-40B4-BE49-F238E27FC236}">
                <a16:creationId xmlns:a16="http://schemas.microsoft.com/office/drawing/2014/main" id="{79E07A00-BC58-4FED-BF05-A7505E7BC443}"/>
              </a:ext>
            </a:extLst>
          </p:cNvPr>
          <p:cNvGrpSpPr/>
          <p:nvPr/>
        </p:nvGrpSpPr>
        <p:grpSpPr>
          <a:xfrm>
            <a:off x="2071389" y="1429794"/>
            <a:ext cx="482183" cy="595548"/>
            <a:chOff x="-1126579" y="1841078"/>
            <a:chExt cx="602358" cy="743978"/>
          </a:xfrm>
        </p:grpSpPr>
        <p:sp>
          <p:nvSpPr>
            <p:cNvPr id="4" name="Rechthoek 6">
              <a:extLst>
                <a:ext uri="{FF2B5EF4-FFF2-40B4-BE49-F238E27FC236}">
                  <a16:creationId xmlns:a16="http://schemas.microsoft.com/office/drawing/2014/main" id="{AA8AAAD4-EE71-4363-9876-FADDC114AE69}"/>
                </a:ext>
              </a:extLst>
            </p:cNvPr>
            <p:cNvSpPr/>
            <p:nvPr/>
          </p:nvSpPr>
          <p:spPr bwMode="auto">
            <a:xfrm>
              <a:off x="-1054571" y="1985094"/>
              <a:ext cx="504056" cy="504056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699354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5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Arial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" name="Tekstvak 5">
              <a:extLst>
                <a:ext uri="{FF2B5EF4-FFF2-40B4-BE49-F238E27FC236}">
                  <a16:creationId xmlns:a16="http://schemas.microsoft.com/office/drawing/2014/main" id="{D8A87B22-77BD-4904-B285-E3E4601FB6F3}"/>
                </a:ext>
              </a:extLst>
            </p:cNvPr>
            <p:cNvSpPr txBox="1"/>
            <p:nvPr/>
          </p:nvSpPr>
          <p:spPr>
            <a:xfrm>
              <a:off x="-1126579" y="1841078"/>
              <a:ext cx="602358" cy="743978"/>
            </a:xfrm>
            <a:prstGeom prst="rect">
              <a:avLst/>
            </a:prstGeom>
            <a:noFill/>
          </p:spPr>
          <p:txBody>
            <a:bodyPr wrap="none" lIns="137160" tIns="109728" rIns="137160" bIns="109728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45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2700" b="0" i="0" u="none" strike="noStrike" kern="1200" cap="none" spc="0" normalizeH="0" baseline="0" noProof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Arial Narrow" panose="020B0606020202030204" pitchFamily="34" charset="0"/>
                  <a:ea typeface="+mn-ea"/>
                  <a:cs typeface="+mn-cs"/>
                </a:rPr>
                <a:t>D</a:t>
              </a:r>
            </a:p>
          </p:txBody>
        </p:sp>
      </p:grpSp>
      <p:grpSp>
        <p:nvGrpSpPr>
          <p:cNvPr id="6" name="Groep 8">
            <a:extLst>
              <a:ext uri="{FF2B5EF4-FFF2-40B4-BE49-F238E27FC236}">
                <a16:creationId xmlns:a16="http://schemas.microsoft.com/office/drawing/2014/main" id="{234B24A5-3113-4515-86E4-BEF246B3AF1B}"/>
              </a:ext>
            </a:extLst>
          </p:cNvPr>
          <p:cNvGrpSpPr/>
          <p:nvPr/>
        </p:nvGrpSpPr>
        <p:grpSpPr>
          <a:xfrm>
            <a:off x="2910992" y="1429794"/>
            <a:ext cx="466153" cy="595548"/>
            <a:chOff x="-1087229" y="1841078"/>
            <a:chExt cx="582333" cy="743978"/>
          </a:xfrm>
        </p:grpSpPr>
        <p:sp>
          <p:nvSpPr>
            <p:cNvPr id="7" name="Rechthoek 9">
              <a:extLst>
                <a:ext uri="{FF2B5EF4-FFF2-40B4-BE49-F238E27FC236}">
                  <a16:creationId xmlns:a16="http://schemas.microsoft.com/office/drawing/2014/main" id="{9AC958C6-C68A-4976-A501-304BDC8B06AC}"/>
                </a:ext>
              </a:extLst>
            </p:cNvPr>
            <p:cNvSpPr/>
            <p:nvPr/>
          </p:nvSpPr>
          <p:spPr bwMode="auto">
            <a:xfrm>
              <a:off x="-1054571" y="1985094"/>
              <a:ext cx="504056" cy="504056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699354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5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Arial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Tekstvak 10">
              <a:extLst>
                <a:ext uri="{FF2B5EF4-FFF2-40B4-BE49-F238E27FC236}">
                  <a16:creationId xmlns:a16="http://schemas.microsoft.com/office/drawing/2014/main" id="{5B623559-9F35-4A48-8C28-2806B237D33A}"/>
                </a:ext>
              </a:extLst>
            </p:cNvPr>
            <p:cNvSpPr txBox="1"/>
            <p:nvPr/>
          </p:nvSpPr>
          <p:spPr>
            <a:xfrm>
              <a:off x="-1087229" y="1841078"/>
              <a:ext cx="582333" cy="743978"/>
            </a:xfrm>
            <a:prstGeom prst="rect">
              <a:avLst/>
            </a:prstGeom>
            <a:noFill/>
          </p:spPr>
          <p:txBody>
            <a:bodyPr wrap="none" lIns="137160" tIns="109728" rIns="137160" bIns="109728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45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2700" b="0" i="0" u="none" strike="noStrike" kern="1200" cap="none" spc="0" normalizeH="0" baseline="0" noProof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Arial Narrow" panose="020B0606020202030204" pitchFamily="34" charset="0"/>
                  <a:ea typeface="+mn-ea"/>
                  <a:cs typeface="+mn-cs"/>
                </a:rPr>
                <a:t>E</a:t>
              </a:r>
            </a:p>
          </p:txBody>
        </p:sp>
      </p:grpSp>
      <p:grpSp>
        <p:nvGrpSpPr>
          <p:cNvPr id="9" name="Groep 11">
            <a:extLst>
              <a:ext uri="{FF2B5EF4-FFF2-40B4-BE49-F238E27FC236}">
                <a16:creationId xmlns:a16="http://schemas.microsoft.com/office/drawing/2014/main" id="{A083E452-4DDE-42A6-9419-52A7FD10D5AB}"/>
              </a:ext>
            </a:extLst>
          </p:cNvPr>
          <p:cNvGrpSpPr/>
          <p:nvPr/>
        </p:nvGrpSpPr>
        <p:grpSpPr>
          <a:xfrm>
            <a:off x="3745576" y="1429794"/>
            <a:ext cx="514243" cy="595548"/>
            <a:chOff x="-1087229" y="1841078"/>
            <a:chExt cx="642408" cy="743978"/>
          </a:xfrm>
        </p:grpSpPr>
        <p:sp>
          <p:nvSpPr>
            <p:cNvPr id="10" name="Rechthoek 12">
              <a:extLst>
                <a:ext uri="{FF2B5EF4-FFF2-40B4-BE49-F238E27FC236}">
                  <a16:creationId xmlns:a16="http://schemas.microsoft.com/office/drawing/2014/main" id="{D1889B6E-684C-4A50-A73B-7BFF0A56FBA9}"/>
                </a:ext>
              </a:extLst>
            </p:cNvPr>
            <p:cNvSpPr/>
            <p:nvPr/>
          </p:nvSpPr>
          <p:spPr bwMode="auto">
            <a:xfrm>
              <a:off x="-1054571" y="1985094"/>
              <a:ext cx="504056" cy="504056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699354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5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Arial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Tekstvak 13">
              <a:extLst>
                <a:ext uri="{FF2B5EF4-FFF2-40B4-BE49-F238E27FC236}">
                  <a16:creationId xmlns:a16="http://schemas.microsoft.com/office/drawing/2014/main" id="{B06AC2A9-775C-49B3-93EC-ED6F5AB554CB}"/>
                </a:ext>
              </a:extLst>
            </p:cNvPr>
            <p:cNvSpPr txBox="1"/>
            <p:nvPr/>
          </p:nvSpPr>
          <p:spPr>
            <a:xfrm>
              <a:off x="-1087229" y="1841078"/>
              <a:ext cx="642408" cy="743978"/>
            </a:xfrm>
            <a:prstGeom prst="rect">
              <a:avLst/>
            </a:prstGeom>
            <a:noFill/>
          </p:spPr>
          <p:txBody>
            <a:bodyPr wrap="none" lIns="137160" tIns="109728" rIns="137160" bIns="109728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45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2700" b="0" i="0" u="none" strike="noStrike" kern="1200" cap="none" spc="0" normalizeH="0" baseline="0" noProof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Arial Narrow" panose="020B0606020202030204" pitchFamily="34" charset="0"/>
                  <a:ea typeface="+mn-ea"/>
                  <a:cs typeface="+mn-cs"/>
                </a:rPr>
                <a:t>M</a:t>
              </a:r>
            </a:p>
          </p:txBody>
        </p:sp>
      </p:grpSp>
      <p:grpSp>
        <p:nvGrpSpPr>
          <p:cNvPr id="12" name="Groep 15">
            <a:extLst>
              <a:ext uri="{FF2B5EF4-FFF2-40B4-BE49-F238E27FC236}">
                <a16:creationId xmlns:a16="http://schemas.microsoft.com/office/drawing/2014/main" id="{EB3A2AD6-21F0-4B53-A52D-3CC07305B677}"/>
              </a:ext>
            </a:extLst>
          </p:cNvPr>
          <p:cNvGrpSpPr/>
          <p:nvPr/>
        </p:nvGrpSpPr>
        <p:grpSpPr>
          <a:xfrm>
            <a:off x="4558837" y="1429794"/>
            <a:ext cx="498213" cy="595548"/>
            <a:chOff x="-1087229" y="1841078"/>
            <a:chExt cx="622382" cy="743978"/>
          </a:xfrm>
        </p:grpSpPr>
        <p:sp>
          <p:nvSpPr>
            <p:cNvPr id="13" name="Rechthoek 16">
              <a:extLst>
                <a:ext uri="{FF2B5EF4-FFF2-40B4-BE49-F238E27FC236}">
                  <a16:creationId xmlns:a16="http://schemas.microsoft.com/office/drawing/2014/main" id="{5E9DD760-19F0-4E28-9FFA-8B0B7DCD089A}"/>
                </a:ext>
              </a:extLst>
            </p:cNvPr>
            <p:cNvSpPr/>
            <p:nvPr/>
          </p:nvSpPr>
          <p:spPr bwMode="auto">
            <a:xfrm>
              <a:off x="-1054571" y="1985094"/>
              <a:ext cx="504056" cy="504056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699354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5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Arial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Tekstvak 17">
              <a:extLst>
                <a:ext uri="{FF2B5EF4-FFF2-40B4-BE49-F238E27FC236}">
                  <a16:creationId xmlns:a16="http://schemas.microsoft.com/office/drawing/2014/main" id="{13122340-44BE-4439-A429-8D6823E1151A}"/>
                </a:ext>
              </a:extLst>
            </p:cNvPr>
            <p:cNvSpPr txBox="1"/>
            <p:nvPr/>
          </p:nvSpPr>
          <p:spPr>
            <a:xfrm>
              <a:off x="-1087229" y="1841078"/>
              <a:ext cx="622382" cy="743978"/>
            </a:xfrm>
            <a:prstGeom prst="rect">
              <a:avLst/>
            </a:prstGeom>
            <a:noFill/>
          </p:spPr>
          <p:txBody>
            <a:bodyPr wrap="none" lIns="137160" tIns="109728" rIns="137160" bIns="109728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45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2700" b="0" i="0" u="none" strike="noStrike" kern="1200" cap="none" spc="0" normalizeH="0" baseline="0" noProof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Arial Narrow" panose="020B0606020202030204" pitchFamily="34" charset="0"/>
                  <a:ea typeface="+mn-ea"/>
                  <a:cs typeface="+mn-cs"/>
                </a:rPr>
                <a:t>O</a:t>
              </a:r>
            </a:p>
          </p:txBody>
        </p:sp>
      </p:grpSp>
      <p:sp>
        <p:nvSpPr>
          <p:cNvPr id="16" name="Rechthoek 2">
            <a:extLst>
              <a:ext uri="{FF2B5EF4-FFF2-40B4-BE49-F238E27FC236}">
                <a16:creationId xmlns:a16="http://schemas.microsoft.com/office/drawing/2014/main" id="{85B93A34-8477-4A04-B4B2-A0E2E2DFDB39}"/>
              </a:ext>
            </a:extLst>
          </p:cNvPr>
          <p:cNvSpPr/>
          <p:nvPr/>
        </p:nvSpPr>
        <p:spPr>
          <a:xfrm>
            <a:off x="0" y="3884822"/>
            <a:ext cx="6683828" cy="696065"/>
          </a:xfrm>
          <a:prstGeom prst="rect">
            <a:avLst/>
          </a:prstGeom>
          <a:solidFill>
            <a:srgbClr val="F8F8F8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7000" rtlCol="0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21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Traffic control</a:t>
            </a: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8735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4C664-CD57-0346-8BD9-4067451ED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00" y="540000"/>
            <a:ext cx="7398000" cy="972000"/>
          </a:xfrm>
        </p:spPr>
        <p:txBody>
          <a:bodyPr/>
          <a:lstStyle/>
          <a:p>
            <a:r>
              <a:rPr lang="en-NL"/>
              <a:t>Hands-on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502ED-B006-0C46-914A-9E12947C6B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71550" y="1511300"/>
            <a:ext cx="7397750" cy="3571240"/>
          </a:xfrm>
        </p:spPr>
        <p:txBody>
          <a:bodyPr>
            <a:normAutofit/>
          </a:bodyPr>
          <a:lstStyle/>
          <a:p>
            <a:r>
              <a:rPr lang="en-US" dirty="0"/>
              <a:t>You are going to add </a:t>
            </a:r>
            <a:r>
              <a:rPr lang="en-US" dirty="0" err="1"/>
              <a:t>Dapr</a:t>
            </a:r>
            <a:r>
              <a:rPr lang="en-US" dirty="0"/>
              <a:t> to an existing app</a:t>
            </a:r>
          </a:p>
          <a:p>
            <a:endParaRPr lang="en-US" dirty="0"/>
          </a:p>
          <a:p>
            <a:r>
              <a:rPr lang="en-US" dirty="0"/>
              <a:t>Building blocks included in the workshop: </a:t>
            </a:r>
          </a:p>
          <a:p>
            <a:pPr lvl="1"/>
            <a:r>
              <a:rPr lang="en-US" dirty="0"/>
              <a:t>service invocation</a:t>
            </a:r>
          </a:p>
          <a:p>
            <a:pPr lvl="1"/>
            <a:r>
              <a:rPr lang="en-US" dirty="0"/>
              <a:t>pub/sub</a:t>
            </a:r>
          </a:p>
          <a:p>
            <a:pPr lvl="1"/>
            <a:r>
              <a:rPr lang="en-US" dirty="0"/>
              <a:t>state management</a:t>
            </a:r>
          </a:p>
          <a:p>
            <a:pPr lvl="1"/>
            <a:r>
              <a:rPr lang="en-US" dirty="0"/>
              <a:t>bindings </a:t>
            </a:r>
          </a:p>
          <a:p>
            <a:pPr lvl="1"/>
            <a:r>
              <a:rPr lang="en-US" dirty="0"/>
              <a:t>secrets management</a:t>
            </a:r>
          </a:p>
          <a:p>
            <a:pPr lvl="1"/>
            <a:endParaRPr lang="en-US" dirty="0"/>
          </a:p>
          <a:p>
            <a:r>
              <a:rPr lang="en-US" dirty="0"/>
              <a:t>Start with Traffic-control sample communicating over HTTP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348304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502ED-B006-0C46-914A-9E12947C6B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71550" y="1511300"/>
            <a:ext cx="7397750" cy="3571240"/>
          </a:xfrm>
        </p:spPr>
        <p:txBody>
          <a:bodyPr>
            <a:normAutofit/>
          </a:bodyPr>
          <a:lstStyle/>
          <a:p>
            <a:r>
              <a:rPr lang="en-US" dirty="0"/>
              <a:t>2 ways of doing the workshop:</a:t>
            </a:r>
          </a:p>
          <a:p>
            <a:pPr lvl="1"/>
            <a:r>
              <a:rPr lang="en-US" dirty="0"/>
              <a:t>DIY : reach goals by studying the Dapr documentation and figuring out yourself how to use the Dapr building blocks</a:t>
            </a:r>
          </a:p>
          <a:p>
            <a:pPr lvl="1"/>
            <a:r>
              <a:rPr lang="en-US" dirty="0"/>
              <a:t>Step-by-step : follow the step-by-step instructions</a:t>
            </a:r>
          </a:p>
          <a:p>
            <a:pPr lvl="1"/>
            <a:endParaRPr lang="en-US" dirty="0"/>
          </a:p>
          <a:p>
            <a:r>
              <a:rPr lang="en-US" dirty="0"/>
              <a:t>Execute all assignments in order and don't skip any assignments!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https://github.com/edwinvw/dapr-workshop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NL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9B7A475-3E77-4C47-A91C-A05D6DDBEDF2}"/>
              </a:ext>
            </a:extLst>
          </p:cNvPr>
          <p:cNvGrpSpPr/>
          <p:nvPr/>
        </p:nvGrpSpPr>
        <p:grpSpPr>
          <a:xfrm>
            <a:off x="5578804" y="3369846"/>
            <a:ext cx="746369" cy="746369"/>
            <a:chOff x="3685100" y="1407163"/>
            <a:chExt cx="1773800" cy="1773798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0FCCD76-CB27-45CA-A853-258DA2580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85100" y="1407163"/>
              <a:ext cx="1773800" cy="1773798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88C556A-6196-4EF6-822B-610BE905A2BB}"/>
                </a:ext>
              </a:extLst>
            </p:cNvPr>
            <p:cNvSpPr/>
            <p:nvPr/>
          </p:nvSpPr>
          <p:spPr>
            <a:xfrm>
              <a:off x="4152900" y="1897010"/>
              <a:ext cx="835819" cy="108003"/>
            </a:xfrm>
            <a:prstGeom prst="rect">
              <a:avLst/>
            </a:prstGeom>
            <a:solidFill>
              <a:srgbClr val="1715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05AC0D38-FF41-4644-996E-DCA28FEA079C}"/>
                </a:ext>
              </a:extLst>
            </p:cNvPr>
            <p:cNvSpPr/>
            <p:nvPr/>
          </p:nvSpPr>
          <p:spPr>
            <a:xfrm>
              <a:off x="4083227" y="1966804"/>
              <a:ext cx="941901" cy="144379"/>
            </a:xfrm>
            <a:prstGeom prst="roundRect">
              <a:avLst>
                <a:gd name="adj" fmla="val 842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4AFBCFB-9C11-47CD-AAA8-2641AB9EFA68}"/>
                </a:ext>
              </a:extLst>
            </p:cNvPr>
            <p:cNvSpPr/>
            <p:nvPr/>
          </p:nvSpPr>
          <p:spPr>
            <a:xfrm>
              <a:off x="4279280" y="1712120"/>
              <a:ext cx="549797" cy="292894"/>
            </a:xfrm>
            <a:prstGeom prst="roundRect">
              <a:avLst>
                <a:gd name="adj" fmla="val 772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2F4C664-CD57-0346-8BD9-4067451ED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00" y="540000"/>
            <a:ext cx="7398000" cy="972000"/>
          </a:xfrm>
        </p:spPr>
        <p:txBody>
          <a:bodyPr/>
          <a:lstStyle/>
          <a:p>
            <a:r>
              <a:rPr lang="en-NL"/>
              <a:t>Hands-on</a:t>
            </a:r>
          </a:p>
        </p:txBody>
      </p:sp>
    </p:spTree>
    <p:extLst>
      <p:ext uri="{BB962C8B-B14F-4D97-AF65-F5344CB8AC3E}">
        <p14:creationId xmlns:p14="http://schemas.microsoft.com/office/powerpoint/2010/main" val="39248804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945E7-5EB2-8949-8694-80DDB56E5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00" y="540000"/>
            <a:ext cx="7398000" cy="972000"/>
          </a:xfrm>
        </p:spPr>
        <p:txBody>
          <a:bodyPr/>
          <a:lstStyle/>
          <a:p>
            <a:r>
              <a:rPr lang="en-NL" dirty="0"/>
              <a:t>Other building blocks …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033F43A-4D34-930D-A734-B5E0032CA7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72000" y="3230042"/>
            <a:ext cx="7398000" cy="1386958"/>
          </a:xfrm>
        </p:spPr>
        <p:txBody>
          <a:bodyPr>
            <a:normAutofit fontScale="85000" lnSpcReduction="20000"/>
          </a:bodyPr>
          <a:lstStyle/>
          <a:p>
            <a:r>
              <a:rPr lang="nl-NL" dirty="0"/>
              <a:t>Actors</a:t>
            </a:r>
          </a:p>
          <a:p>
            <a:r>
              <a:rPr lang="nl-NL" dirty="0"/>
              <a:t>Workflow</a:t>
            </a:r>
          </a:p>
          <a:p>
            <a:r>
              <a:rPr lang="nl-NL" dirty="0" err="1"/>
              <a:t>External</a:t>
            </a:r>
            <a:r>
              <a:rPr lang="nl-NL" dirty="0"/>
              <a:t> </a:t>
            </a:r>
            <a:r>
              <a:rPr lang="nl-NL" dirty="0" err="1"/>
              <a:t>configuration</a:t>
            </a:r>
            <a:endParaRPr lang="nl-NL" dirty="0"/>
          </a:p>
          <a:p>
            <a:r>
              <a:rPr lang="nl-NL" dirty="0" err="1"/>
              <a:t>Cryptography</a:t>
            </a:r>
            <a:endParaRPr lang="nl-NL" dirty="0"/>
          </a:p>
          <a:p>
            <a:r>
              <a:rPr lang="nl-NL" dirty="0"/>
              <a:t>Distributed Lock</a:t>
            </a:r>
          </a:p>
          <a:p>
            <a:r>
              <a:rPr lang="nl-NL" dirty="0" err="1"/>
              <a:t>Scheduled</a:t>
            </a:r>
            <a:r>
              <a:rPr lang="nl-NL" dirty="0"/>
              <a:t> Jobs (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yet</a:t>
            </a:r>
            <a:r>
              <a:rPr lang="nl-NL" dirty="0"/>
              <a:t> in diagram…)</a:t>
            </a:r>
          </a:p>
        </p:txBody>
      </p:sp>
      <p:pic>
        <p:nvPicPr>
          <p:cNvPr id="54" name="Google Shape;298;p39">
            <a:extLst>
              <a:ext uri="{FF2B5EF4-FFF2-40B4-BE49-F238E27FC236}">
                <a16:creationId xmlns:a16="http://schemas.microsoft.com/office/drawing/2014/main" id="{D94B1AF0-6633-1985-71AB-7209D0FFBD2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0659" y="1733842"/>
            <a:ext cx="1000691" cy="100069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307;p39">
            <a:extLst>
              <a:ext uri="{FF2B5EF4-FFF2-40B4-BE49-F238E27FC236}">
                <a16:creationId xmlns:a16="http://schemas.microsoft.com/office/drawing/2014/main" id="{07688179-533F-80E5-6308-41462D7B9B8A}"/>
              </a:ext>
            </a:extLst>
          </p:cNvPr>
          <p:cNvSpPr/>
          <p:nvPr/>
        </p:nvSpPr>
        <p:spPr>
          <a:xfrm>
            <a:off x="645994" y="1238333"/>
            <a:ext cx="8104215" cy="1815774"/>
          </a:xfrm>
          <a:prstGeom prst="roundRect">
            <a:avLst>
              <a:gd name="adj" fmla="val 5358"/>
            </a:avLst>
          </a:prstGeom>
          <a:noFill/>
          <a:ln w="19050" cap="flat" cmpd="sng">
            <a:solidFill>
              <a:srgbClr val="3EA9F5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CFCFC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309;p39">
            <a:extLst>
              <a:ext uri="{FF2B5EF4-FFF2-40B4-BE49-F238E27FC236}">
                <a16:creationId xmlns:a16="http://schemas.microsoft.com/office/drawing/2014/main" id="{A7BD7023-CC56-679E-8706-84C21CB8A50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01453" y="2134106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310;p39">
            <a:extLst>
              <a:ext uri="{FF2B5EF4-FFF2-40B4-BE49-F238E27FC236}">
                <a16:creationId xmlns:a16="http://schemas.microsoft.com/office/drawing/2014/main" id="{E7BEF410-DC40-A3D0-2B1A-AA9E47D943B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007364" y="1393669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311;p39">
            <a:extLst>
              <a:ext uri="{FF2B5EF4-FFF2-40B4-BE49-F238E27FC236}">
                <a16:creationId xmlns:a16="http://schemas.microsoft.com/office/drawing/2014/main" id="{5EF7AAF5-5E6C-0987-8451-B5208BD2E00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007364" y="2134106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312;p39">
            <a:extLst>
              <a:ext uri="{FF2B5EF4-FFF2-40B4-BE49-F238E27FC236}">
                <a16:creationId xmlns:a16="http://schemas.microsoft.com/office/drawing/2014/main" id="{A3C90F8A-1F7A-2E0A-3873-89937975958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805394" y="1393669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313;p39">
            <a:extLst>
              <a:ext uri="{FF2B5EF4-FFF2-40B4-BE49-F238E27FC236}">
                <a16:creationId xmlns:a16="http://schemas.microsoft.com/office/drawing/2014/main" id="{551B04AA-C236-6395-79F1-64215D326F8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603423" y="1393669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314;p39">
            <a:extLst>
              <a:ext uri="{FF2B5EF4-FFF2-40B4-BE49-F238E27FC236}">
                <a16:creationId xmlns:a16="http://schemas.microsoft.com/office/drawing/2014/main" id="{150D49FB-0587-15F4-048D-6D63BDEF9BA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2209335" y="1393669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315;p39">
            <a:extLst>
              <a:ext uri="{FF2B5EF4-FFF2-40B4-BE49-F238E27FC236}">
                <a16:creationId xmlns:a16="http://schemas.microsoft.com/office/drawing/2014/main" id="{AA5ECADC-20C0-7A9C-9E21-48483C4DEDD2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5401453" y="1393669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316;p39">
            <a:extLst>
              <a:ext uri="{FF2B5EF4-FFF2-40B4-BE49-F238E27FC236}">
                <a16:creationId xmlns:a16="http://schemas.microsoft.com/office/drawing/2014/main" id="{D80FDADF-560A-F511-67F1-289BDFBAFECE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4603423" y="2134106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317;p39">
            <a:extLst>
              <a:ext uri="{FF2B5EF4-FFF2-40B4-BE49-F238E27FC236}">
                <a16:creationId xmlns:a16="http://schemas.microsoft.com/office/drawing/2014/main" id="{2C8A9488-2D31-6EC0-C0FA-4D16A96ED8CF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3805394" y="2134106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318;p39">
            <a:extLst>
              <a:ext uri="{FF2B5EF4-FFF2-40B4-BE49-F238E27FC236}">
                <a16:creationId xmlns:a16="http://schemas.microsoft.com/office/drawing/2014/main" id="{FD0DD7FC-1B78-2E48-A6DA-DA95118FD558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2209335" y="2134106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319;p39">
            <a:extLst>
              <a:ext uri="{FF2B5EF4-FFF2-40B4-BE49-F238E27FC236}">
                <a16:creationId xmlns:a16="http://schemas.microsoft.com/office/drawing/2014/main" id="{9B3869BC-EC9B-3BD4-6173-E8706BBCAB7A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6997512" y="1390473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320;p39">
            <a:extLst>
              <a:ext uri="{FF2B5EF4-FFF2-40B4-BE49-F238E27FC236}">
                <a16:creationId xmlns:a16="http://schemas.microsoft.com/office/drawing/2014/main" id="{EBF0447A-E736-B2BC-4580-376556C5AB38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7795542" y="2121323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321;p39">
            <a:extLst>
              <a:ext uri="{FF2B5EF4-FFF2-40B4-BE49-F238E27FC236}">
                <a16:creationId xmlns:a16="http://schemas.microsoft.com/office/drawing/2014/main" id="{ED69EC16-7DA8-09A7-7C1D-B3773CFA190F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7795542" y="1389455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Picture 92" descr="A blue and white sign with arrows&#10;&#10;Description automatically generated">
            <a:extLst>
              <a:ext uri="{FF2B5EF4-FFF2-40B4-BE49-F238E27FC236}">
                <a16:creationId xmlns:a16="http://schemas.microsoft.com/office/drawing/2014/main" id="{B14087CF-43D5-6579-A825-1C5A3800F14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199483" y="2129433"/>
            <a:ext cx="675466" cy="675466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B246D62-333B-709C-4C91-CFEC8F883B84}"/>
              </a:ext>
            </a:extLst>
          </p:cNvPr>
          <p:cNvSpPr/>
          <p:nvPr/>
        </p:nvSpPr>
        <p:spPr>
          <a:xfrm>
            <a:off x="5401453" y="1395894"/>
            <a:ext cx="675466" cy="675466"/>
          </a:xfrm>
          <a:prstGeom prst="roundRect">
            <a:avLst>
              <a:gd name="adj" fmla="val 9040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A65F5E9-B860-C875-FF97-25D9CC6B8402}"/>
              </a:ext>
            </a:extLst>
          </p:cNvPr>
          <p:cNvSpPr/>
          <p:nvPr/>
        </p:nvSpPr>
        <p:spPr>
          <a:xfrm>
            <a:off x="5397396" y="2135314"/>
            <a:ext cx="675466" cy="675466"/>
          </a:xfrm>
          <a:prstGeom prst="roundRect">
            <a:avLst>
              <a:gd name="adj" fmla="val 9040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AE9E12E-722C-D448-F5C5-B07EB0978AFD}"/>
              </a:ext>
            </a:extLst>
          </p:cNvPr>
          <p:cNvSpPr/>
          <p:nvPr/>
        </p:nvSpPr>
        <p:spPr>
          <a:xfrm>
            <a:off x="4605346" y="2135314"/>
            <a:ext cx="675466" cy="675466"/>
          </a:xfrm>
          <a:prstGeom prst="roundRect">
            <a:avLst>
              <a:gd name="adj" fmla="val 9040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8863791-D2C4-47E6-0140-69EB03DBD5B6}"/>
              </a:ext>
            </a:extLst>
          </p:cNvPr>
          <p:cNvSpPr/>
          <p:nvPr/>
        </p:nvSpPr>
        <p:spPr>
          <a:xfrm>
            <a:off x="2209876" y="2135314"/>
            <a:ext cx="675466" cy="675466"/>
          </a:xfrm>
          <a:prstGeom prst="roundRect">
            <a:avLst>
              <a:gd name="adj" fmla="val 9040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3466999-C161-8E9A-998D-B0C4C1C242C8}"/>
              </a:ext>
            </a:extLst>
          </p:cNvPr>
          <p:cNvSpPr/>
          <p:nvPr/>
        </p:nvSpPr>
        <p:spPr>
          <a:xfrm>
            <a:off x="2209876" y="1394779"/>
            <a:ext cx="675466" cy="675466"/>
          </a:xfrm>
          <a:prstGeom prst="roundRect">
            <a:avLst>
              <a:gd name="adj" fmla="val 9040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74725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3A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7DECC042-0A99-4F6B-8902-68AEA080CCC3}"/>
              </a:ext>
            </a:extLst>
          </p:cNvPr>
          <p:cNvSpPr txBox="1">
            <a:spLocks/>
          </p:cNvSpPr>
          <p:nvPr/>
        </p:nvSpPr>
        <p:spPr>
          <a:xfrm>
            <a:off x="337681" y="278174"/>
            <a:ext cx="2955811" cy="707216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591" marR="0" indent="-228591" algn="l" defTabSz="9327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b="0" kern="1200" cap="none" spc="0" baseline="0">
                <a:ln>
                  <a:noFill/>
                </a:ln>
                <a:solidFill>
                  <a:schemeClr val="tx1"/>
                </a:solidFill>
                <a:effectLst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182" marR="0" indent="-228591" algn="l" defTabSz="9327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199" marR="0" indent="-200017" algn="l" defTabSz="9327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30" marR="0" indent="-180968" algn="l" defTabSz="9327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897" marR="0" indent="-168268" algn="l" defTabSz="9327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937" indent="-233177" algn="l" defTabSz="9327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290" indent="-233177" algn="l" defTabSz="9327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643" indent="-233177" algn="l" defTabSz="9327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996" indent="-233177" algn="l" defTabSz="9327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327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4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 Light" panose="020B0403030202060203" pitchFamily="34" charset="77"/>
                <a:ea typeface="+mn-ea"/>
                <a:cs typeface="Segoe UI Semilight" panose="020B0402040204020203" pitchFamily="34" charset="0"/>
              </a:rPr>
              <a:t>Thank you!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E0DEDF89-9EE0-44E9-8262-8C1F3733398D}"/>
              </a:ext>
            </a:extLst>
          </p:cNvPr>
          <p:cNvSpPr txBox="1">
            <a:spLocks/>
          </p:cNvSpPr>
          <p:nvPr/>
        </p:nvSpPr>
        <p:spPr>
          <a:xfrm>
            <a:off x="4487359" y="278174"/>
            <a:ext cx="2510044" cy="388012"/>
          </a:xfrm>
          <a:prstGeom prst="rect">
            <a:avLst/>
          </a:prstGeom>
        </p:spPr>
        <p:txBody>
          <a:bodyPr vert="horz" lIns="0" tIns="0" rIns="0" bIns="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105000"/>
              </a:lnSpc>
              <a:spcBef>
                <a:spcPts val="0"/>
              </a:spcBef>
              <a:buClrTx/>
              <a:buFont typeface="Arial" panose="020B0604020202020204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04000" indent="-2520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ClrTx/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6000" indent="-2520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ClrTx/>
              <a:buFont typeface="Arial" panose="020B0604020202020204" pitchFamily="34" charset="0"/>
              <a:buChar char="›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520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ClrTx/>
              <a:buSzPct val="80000"/>
              <a:buFont typeface="Arial" panose="020B0604020202020204" pitchFamily="34" charset="0"/>
              <a:buChar char="□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0000" indent="-2520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ClrTx/>
              <a:buSzPct val="90000"/>
              <a:buFont typeface="Arial" panose="020B0604020202020204" pitchFamily="34" charset="0"/>
              <a:buChar char="○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~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Clr>
                <a:schemeClr val="bg1"/>
              </a:buClr>
              <a:buSzPct val="25000"/>
              <a:buFont typeface="Arial" panose="020B0604020202020204" pitchFamily="34" charset="0"/>
              <a:buChar char="'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Clr>
                <a:schemeClr val="bg1"/>
              </a:buClr>
              <a:buSzPct val="25000"/>
              <a:buFont typeface="Arial" panose="020B0604020202020204" pitchFamily="34" charset="0"/>
              <a:buChar char="'"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" indent="-3600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 Light" panose="020B0403030202060203" pitchFamily="34" charset="77"/>
                <a:ea typeface="+mn-ea"/>
                <a:cs typeface="+mn-cs"/>
              </a:rPr>
              <a:t>Resources: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2451279-8DBB-448E-80A0-9EC64DF74407}"/>
              </a:ext>
            </a:extLst>
          </p:cNvPr>
          <p:cNvCxnSpPr>
            <a:cxnSpLocks/>
          </p:cNvCxnSpPr>
          <p:nvPr/>
        </p:nvCxnSpPr>
        <p:spPr>
          <a:xfrm>
            <a:off x="4257922" y="0"/>
            <a:ext cx="0" cy="5143500"/>
          </a:xfrm>
          <a:prstGeom prst="line">
            <a:avLst/>
          </a:prstGeom>
          <a:ln>
            <a:solidFill>
              <a:schemeClr val="bg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60B408F8-DAA9-41F2-837A-C74F96F38707}"/>
              </a:ext>
            </a:extLst>
          </p:cNvPr>
          <p:cNvSpPr txBox="1"/>
          <p:nvPr/>
        </p:nvSpPr>
        <p:spPr>
          <a:xfrm>
            <a:off x="4430208" y="2665432"/>
            <a:ext cx="3078279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Free e-book</a:t>
            </a:r>
            <a:r>
              <a:rPr kumimoji="0" lang="en-NL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: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Dapr for .NET Developers</a:t>
            </a:r>
            <a:r>
              <a:rPr kumimoji="0" lang="en-NL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https://aka.ms/dapr-ebook</a:t>
            </a:r>
            <a:endParaRPr kumimoji="0" lang="en-NL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86220B-0DC0-46BE-A5E6-B4F8132C5664}"/>
              </a:ext>
            </a:extLst>
          </p:cNvPr>
          <p:cNvSpPr txBox="1"/>
          <p:nvPr/>
        </p:nvSpPr>
        <p:spPr>
          <a:xfrm>
            <a:off x="4430208" y="4029381"/>
            <a:ext cx="428354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Dapr Traffic-control 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sample app</a:t>
            </a:r>
            <a:r>
              <a:rPr kumimoji="0" lang="en-NL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: 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https://github.com/edwinvw/dapr-traffic-control</a:t>
            </a:r>
            <a:endParaRPr kumimoji="0" lang="en-NL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4689097-9E45-4B93-8018-2C70AE3A0D2B}"/>
              </a:ext>
            </a:extLst>
          </p:cNvPr>
          <p:cNvSpPr txBox="1"/>
          <p:nvPr/>
        </p:nvSpPr>
        <p:spPr>
          <a:xfrm>
            <a:off x="4430208" y="1165281"/>
            <a:ext cx="1968809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All things Dapr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: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https://dapr.io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https://docs.dapr.io</a:t>
            </a:r>
            <a:endParaRPr kumimoji="0" lang="en-NL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17E9C97-BB03-52C6-27A6-814175812DAA}"/>
              </a:ext>
            </a:extLst>
          </p:cNvPr>
          <p:cNvGrpSpPr/>
          <p:nvPr/>
        </p:nvGrpSpPr>
        <p:grpSpPr>
          <a:xfrm>
            <a:off x="7651750" y="1557926"/>
            <a:ext cx="1283904" cy="1661524"/>
            <a:chOff x="7508487" y="918927"/>
            <a:chExt cx="1427167" cy="1846923"/>
          </a:xfrm>
        </p:grpSpPr>
        <p:pic>
          <p:nvPicPr>
            <p:cNvPr id="3" name="Picture 2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0C9B90B9-BE20-8441-9AF8-2B38F7C920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508487" y="918927"/>
              <a:ext cx="1427167" cy="1846923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52C98B2-0290-6979-D124-497D5F9FBF55}"/>
                </a:ext>
              </a:extLst>
            </p:cNvPr>
            <p:cNvSpPr/>
            <p:nvPr/>
          </p:nvSpPr>
          <p:spPr>
            <a:xfrm>
              <a:off x="8595360" y="2697480"/>
              <a:ext cx="340293" cy="52961"/>
            </a:xfrm>
            <a:prstGeom prst="rect">
              <a:avLst/>
            </a:prstGeom>
            <a:solidFill>
              <a:srgbClr val="F2C91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46EE3BDD-5B48-2785-2E02-0CB0D5632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62" y="985390"/>
            <a:ext cx="4256393" cy="425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2931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BF85D6-F825-A643-ABB6-FE1065A29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830" y="1201469"/>
            <a:ext cx="3802851" cy="2562147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7423C3D-54D3-7A44-BB11-1E591F65E9A7}"/>
              </a:ext>
            </a:extLst>
          </p:cNvPr>
          <p:cNvSpPr txBox="1">
            <a:spLocks/>
          </p:cNvSpPr>
          <p:nvPr/>
        </p:nvSpPr>
        <p:spPr>
          <a:xfrm>
            <a:off x="812045" y="3950963"/>
            <a:ext cx="3566636" cy="1615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sz="1050">
                <a:latin typeface="Segoe UI Light" panose="020B0502040204020203" pitchFamily="34" charset="0"/>
                <a:cs typeface="Segoe UI Light" panose="020B0502040204020203" pitchFamily="34" charset="0"/>
                <a:hlinkClick r:id="rId4"/>
              </a:rPr>
              <a:t>https://github.com/dotnet-architecture/eShopOnContainers</a:t>
            </a:r>
            <a:endParaRPr lang="en-US" sz="1050">
              <a:solidFill>
                <a:srgbClr val="0078D4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A523E87-371E-024E-B1EA-FF64087FF6F6}"/>
              </a:ext>
            </a:extLst>
          </p:cNvPr>
          <p:cNvSpPr txBox="1">
            <a:spLocks/>
          </p:cNvSpPr>
          <p:nvPr/>
        </p:nvSpPr>
        <p:spPr>
          <a:xfrm>
            <a:off x="3498752" y="575540"/>
            <a:ext cx="2146496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err="1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 Semibold"/>
              </a:rPr>
              <a:t>eShop</a:t>
            </a:r>
            <a:endParaRPr lang="en-US" sz="1800">
              <a:gradFill>
                <a:gsLst>
                  <a:gs pos="1250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latin typeface="Segoe UI Semibold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FC4A015-FDB1-C44E-893F-BCC6EE7AE5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69183" y="1205947"/>
            <a:ext cx="3724407" cy="2557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DC4441C-14B3-8649-A607-310F368D299D}"/>
              </a:ext>
            </a:extLst>
          </p:cNvPr>
          <p:cNvSpPr txBox="1">
            <a:spLocks/>
          </p:cNvSpPr>
          <p:nvPr/>
        </p:nvSpPr>
        <p:spPr>
          <a:xfrm>
            <a:off x="5189339" y="3950963"/>
            <a:ext cx="3084094" cy="1615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sz="1050">
                <a:latin typeface="Segoe UI Light" panose="020B0502040204020203" pitchFamily="34" charset="0"/>
                <a:cs typeface="Segoe UI Light" panose="020B0502040204020203" pitchFamily="34" charset="0"/>
                <a:hlinkClick r:id="rId4"/>
              </a:rPr>
              <a:t>https://github.com/dotnet-architecture/eShopOnDapr</a:t>
            </a:r>
            <a:endParaRPr lang="en-US" sz="1050">
              <a:solidFill>
                <a:srgbClr val="0078D4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884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285C263-88B6-264C-A6A6-679783306091}"/>
              </a:ext>
            </a:extLst>
          </p:cNvPr>
          <p:cNvSpPr txBox="1"/>
          <p:nvPr/>
        </p:nvSpPr>
        <p:spPr>
          <a:xfrm>
            <a:off x="2084779" y="3845000"/>
            <a:ext cx="497443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Online version:</a:t>
            </a:r>
          </a:p>
          <a:p>
            <a:pPr algn="ctr"/>
            <a:r>
              <a:rPr lang="en-US" sz="1200" dirty="0">
                <a:hlinkClick r:id="rId2"/>
              </a:rPr>
              <a:t>https://docs.microsoft.com/dotnet/architecture/dapr-for-net-developers/</a:t>
            </a:r>
            <a:endParaRPr lang="en-US" sz="1200" dirty="0"/>
          </a:p>
          <a:p>
            <a:pPr algn="ctr"/>
            <a:endParaRPr lang="en-US" sz="1200" dirty="0"/>
          </a:p>
          <a:p>
            <a:pPr algn="ctr"/>
            <a:r>
              <a:rPr lang="en-US" sz="1200" dirty="0"/>
              <a:t>PDF version:</a:t>
            </a:r>
          </a:p>
          <a:p>
            <a:pPr algn="ctr"/>
            <a:r>
              <a:rPr lang="en-US" sz="1200" dirty="0">
                <a:hlinkClick r:id="rId3"/>
              </a:rPr>
              <a:t>https://aka.ms/dapr-ebook</a:t>
            </a:r>
            <a:endParaRPr lang="en-US" sz="12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0B8EAD6-A481-A793-175A-A4A3D22175F7}"/>
              </a:ext>
            </a:extLst>
          </p:cNvPr>
          <p:cNvGrpSpPr/>
          <p:nvPr/>
        </p:nvGrpSpPr>
        <p:grpSpPr>
          <a:xfrm>
            <a:off x="3154556" y="113020"/>
            <a:ext cx="2834887" cy="3668677"/>
            <a:chOff x="3154556" y="113020"/>
            <a:chExt cx="2834887" cy="3668677"/>
          </a:xfrm>
        </p:grpSpPr>
        <p:pic>
          <p:nvPicPr>
            <p:cNvPr id="3" name="Picture 2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E667A040-B6DF-404B-A379-445352DCB0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154556" y="113020"/>
              <a:ext cx="2834887" cy="3668677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835D694-7B57-803B-DBD0-F5FE45DB1E3D}"/>
                </a:ext>
              </a:extLst>
            </p:cNvPr>
            <p:cNvSpPr/>
            <p:nvPr/>
          </p:nvSpPr>
          <p:spPr>
            <a:xfrm>
              <a:off x="5353051" y="3632200"/>
              <a:ext cx="578146" cy="117475"/>
            </a:xfrm>
            <a:prstGeom prst="rect">
              <a:avLst/>
            </a:prstGeom>
            <a:solidFill>
              <a:srgbClr val="F2C91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1668766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5056FD-6434-C34C-89F2-8C1BA52A1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Agenda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76A9F56-3DC7-4447-899A-AA0F50BECDD9}"/>
              </a:ext>
            </a:extLst>
          </p:cNvPr>
          <p:cNvSpPr/>
          <p:nvPr/>
        </p:nvSpPr>
        <p:spPr>
          <a:xfrm>
            <a:off x="1126347" y="1581655"/>
            <a:ext cx="1980190" cy="19801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/>
              <a:t>Dapr 101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9285C5E-DCD4-9A44-957F-9C29294A1B4C}"/>
              </a:ext>
            </a:extLst>
          </p:cNvPr>
          <p:cNvSpPr/>
          <p:nvPr/>
        </p:nvSpPr>
        <p:spPr>
          <a:xfrm>
            <a:off x="3577959" y="1581655"/>
            <a:ext cx="1980190" cy="198019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/>
              <a:t>Sample app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C1ADB8-422D-0641-8172-8CD01B68906F}"/>
              </a:ext>
            </a:extLst>
          </p:cNvPr>
          <p:cNvSpPr txBox="1"/>
          <p:nvPr/>
        </p:nvSpPr>
        <p:spPr>
          <a:xfrm>
            <a:off x="2298781" y="3996226"/>
            <a:ext cx="45464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600" i="1" dirty="0"/>
              <a:t>+ whatever questions &amp; discussions come up </a:t>
            </a:r>
            <a:r>
              <a:rPr lang="en-NL" sz="1600" dirty="0"/>
              <a:t>😀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8F12A9A-B165-FF49-897D-B0220876747F}"/>
              </a:ext>
            </a:extLst>
          </p:cNvPr>
          <p:cNvSpPr/>
          <p:nvPr/>
        </p:nvSpPr>
        <p:spPr>
          <a:xfrm>
            <a:off x="6029571" y="1581655"/>
            <a:ext cx="1980190" cy="198019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/>
              <a:t>Hands</a:t>
            </a:r>
          </a:p>
          <a:p>
            <a:pPr algn="ctr"/>
            <a:r>
              <a:rPr lang="en-NL" sz="2800"/>
              <a:t>on</a:t>
            </a:r>
            <a:endParaRPr lang="en-NL" sz="2800" dirty="0"/>
          </a:p>
        </p:txBody>
      </p:sp>
    </p:spTree>
    <p:extLst>
      <p:ext uri="{BB962C8B-B14F-4D97-AF65-F5344CB8AC3E}">
        <p14:creationId xmlns:p14="http://schemas.microsoft.com/office/powerpoint/2010/main" val="3981311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5" grpId="0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532A269-F952-4A03-831E-0C4A6E9D5794}"/>
              </a:ext>
            </a:extLst>
          </p:cNvPr>
          <p:cNvSpPr/>
          <p:nvPr/>
        </p:nvSpPr>
        <p:spPr>
          <a:xfrm>
            <a:off x="3267076" y="0"/>
            <a:ext cx="5876925" cy="5143500"/>
          </a:xfrm>
          <a:prstGeom prst="rect">
            <a:avLst/>
          </a:prstGeom>
          <a:solidFill>
            <a:srgbClr val="DDE7F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699354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bold"/>
              <a:cs typeface="Segoe UI" pitchFamily="34" charset="0"/>
            </a:endParaRP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B4142CF-031C-4A88-AAE8-8E0846C21AEE}"/>
              </a:ext>
            </a:extLst>
          </p:cNvPr>
          <p:cNvSpPr txBox="1">
            <a:spLocks/>
          </p:cNvSpPr>
          <p:nvPr/>
        </p:nvSpPr>
        <p:spPr>
          <a:xfrm>
            <a:off x="445294" y="3660131"/>
            <a:ext cx="1683544" cy="1615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99557">
              <a:buNone/>
              <a:defRPr/>
            </a:pPr>
            <a:r>
              <a:rPr lang="en-US" sz="1050">
                <a:solidFill>
                  <a:srgbClr val="0078D4"/>
                </a:solidFill>
                <a:latin typeface="Segoe UI Semibold"/>
              </a:rPr>
              <a:t>https://</a:t>
            </a:r>
            <a:r>
              <a:rPr lang="en-US" sz="1050" err="1">
                <a:solidFill>
                  <a:srgbClr val="0078D4"/>
                </a:solidFill>
                <a:latin typeface="Segoe UI Semibold"/>
              </a:rPr>
              <a:t>dapr.io</a:t>
            </a:r>
            <a:endParaRPr lang="en-US" sz="1050">
              <a:solidFill>
                <a:srgbClr val="0078D4"/>
              </a:solidFill>
              <a:latin typeface="Segoe UI Semibold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608D6CE-55B7-4AE7-872E-81AF43DD76C0}"/>
              </a:ext>
            </a:extLst>
          </p:cNvPr>
          <p:cNvSpPr txBox="1">
            <a:spLocks/>
          </p:cNvSpPr>
          <p:nvPr/>
        </p:nvSpPr>
        <p:spPr>
          <a:xfrm>
            <a:off x="445294" y="2415779"/>
            <a:ext cx="2305050" cy="4154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99557">
              <a:buNone/>
              <a:defRPr/>
            </a:pPr>
            <a:r>
              <a:rPr lang="en-US" sz="135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 Semibold"/>
              </a:rPr>
              <a:t>Distributed Application Runtime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3EEF73B-30C0-4702-8393-EAD0199A91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9333" t="18330" r="9333" b="18330"/>
          <a:stretch/>
        </p:blipFill>
        <p:spPr>
          <a:xfrm>
            <a:off x="381762" y="1130141"/>
            <a:ext cx="1475780" cy="1149303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BA1CE093-A244-47A5-859E-FB321A748F76}"/>
              </a:ext>
            </a:extLst>
          </p:cNvPr>
          <p:cNvSpPr txBox="1">
            <a:spLocks/>
          </p:cNvSpPr>
          <p:nvPr/>
        </p:nvSpPr>
        <p:spPr>
          <a:xfrm>
            <a:off x="445294" y="2944416"/>
            <a:ext cx="2738778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99557">
              <a:buNone/>
              <a:defRPr/>
            </a:pPr>
            <a:r>
              <a:rPr lang="en-US" sz="12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Portable, event-driven, runtime for building distributed applications across cloud and edge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A69F5FC-6A25-4E4D-88E1-4E632D6859D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" r="11659" b="373"/>
          <a:stretch/>
        </p:blipFill>
        <p:spPr>
          <a:xfrm>
            <a:off x="3593606" y="661665"/>
            <a:ext cx="5223866" cy="38201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F76218E-A34E-452E-B8F3-8FB680CB0C3A}"/>
              </a:ext>
            </a:extLst>
          </p:cNvPr>
          <p:cNvSpPr txBox="1">
            <a:spLocks/>
          </p:cNvSpPr>
          <p:nvPr/>
        </p:nvSpPr>
        <p:spPr>
          <a:xfrm>
            <a:off x="445294" y="4013359"/>
            <a:ext cx="2738778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99557">
              <a:buNone/>
              <a:defRPr/>
            </a:pPr>
            <a:r>
              <a:rPr lang="en-US" sz="12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Developers can focus on building apps and not on infrastructure.</a:t>
            </a:r>
          </a:p>
        </p:txBody>
      </p:sp>
    </p:spTree>
    <p:extLst>
      <p:ext uri="{BB962C8B-B14F-4D97-AF65-F5344CB8AC3E}">
        <p14:creationId xmlns:p14="http://schemas.microsoft.com/office/powerpoint/2010/main" val="2225511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945E7-5EB2-8949-8694-80DDB56E5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00" y="266333"/>
            <a:ext cx="7398000" cy="972000"/>
          </a:xfrm>
        </p:spPr>
        <p:txBody>
          <a:bodyPr/>
          <a:lstStyle/>
          <a:p>
            <a:r>
              <a:rPr lang="en-NL" dirty="0"/>
              <a:t>Microservice building blocks</a:t>
            </a:r>
          </a:p>
        </p:txBody>
      </p:sp>
      <p:cxnSp>
        <p:nvCxnSpPr>
          <p:cNvPr id="49" name="Google Shape;292;p39">
            <a:extLst>
              <a:ext uri="{FF2B5EF4-FFF2-40B4-BE49-F238E27FC236}">
                <a16:creationId xmlns:a16="http://schemas.microsoft.com/office/drawing/2014/main" id="{5F9A30A4-B6C7-1917-2B8E-C05A62030271}"/>
              </a:ext>
            </a:extLst>
          </p:cNvPr>
          <p:cNvCxnSpPr>
            <a:stCxn id="52" idx="2"/>
          </p:cNvCxnSpPr>
          <p:nvPr/>
        </p:nvCxnSpPr>
        <p:spPr>
          <a:xfrm>
            <a:off x="1331187" y="1871892"/>
            <a:ext cx="0" cy="754688"/>
          </a:xfrm>
          <a:prstGeom prst="straightConnector1">
            <a:avLst/>
          </a:prstGeom>
          <a:noFill/>
          <a:ln w="25400" cap="flat" cmpd="sng">
            <a:solidFill>
              <a:srgbClr val="121C29"/>
            </a:solidFill>
            <a:prstDash val="solid"/>
            <a:miter lim="800000"/>
            <a:headEnd type="none" w="sm" len="sm"/>
            <a:tailEnd type="triangle" w="lg" len="lg"/>
          </a:ln>
        </p:spPr>
      </p:cxnSp>
      <p:sp>
        <p:nvSpPr>
          <p:cNvPr id="50" name="Google Shape;294;p39">
            <a:extLst>
              <a:ext uri="{FF2B5EF4-FFF2-40B4-BE49-F238E27FC236}">
                <a16:creationId xmlns:a16="http://schemas.microsoft.com/office/drawing/2014/main" id="{CE97C201-1381-B9B3-15BE-DBEC56F44B38}"/>
              </a:ext>
            </a:extLst>
          </p:cNvPr>
          <p:cNvSpPr/>
          <p:nvPr/>
        </p:nvSpPr>
        <p:spPr>
          <a:xfrm>
            <a:off x="646785" y="1045833"/>
            <a:ext cx="8104215" cy="904880"/>
          </a:xfrm>
          <a:prstGeom prst="roundRect">
            <a:avLst>
              <a:gd name="adj" fmla="val 11426"/>
            </a:avLst>
          </a:prstGeom>
          <a:noFill/>
          <a:ln w="19050" cap="flat" cmpd="sng">
            <a:solidFill>
              <a:srgbClr val="0BDDA3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CFCFC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grpSp>
        <p:nvGrpSpPr>
          <p:cNvPr id="51" name="Google Shape;296;p39">
            <a:extLst>
              <a:ext uri="{FF2B5EF4-FFF2-40B4-BE49-F238E27FC236}">
                <a16:creationId xmlns:a16="http://schemas.microsoft.com/office/drawing/2014/main" id="{F522B4A5-07CD-E005-C5D0-F670E4F622F7}"/>
              </a:ext>
            </a:extLst>
          </p:cNvPr>
          <p:cNvGrpSpPr/>
          <p:nvPr/>
        </p:nvGrpSpPr>
        <p:grpSpPr>
          <a:xfrm>
            <a:off x="955927" y="1121374"/>
            <a:ext cx="750518" cy="750518"/>
            <a:chOff x="779230" y="1433084"/>
            <a:chExt cx="1440000" cy="1440000"/>
          </a:xfrm>
        </p:grpSpPr>
        <p:pic>
          <p:nvPicPr>
            <p:cNvPr id="52" name="Google Shape;293;p39">
              <a:extLst>
                <a:ext uri="{FF2B5EF4-FFF2-40B4-BE49-F238E27FC236}">
                  <a16:creationId xmlns:a16="http://schemas.microsoft.com/office/drawing/2014/main" id="{65F21CAC-6BD2-B26B-35D9-A6B918C15EDC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79230" y="1433084"/>
              <a:ext cx="1440000" cy="144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" name="Google Shape;297;p39">
              <a:extLst>
                <a:ext uri="{FF2B5EF4-FFF2-40B4-BE49-F238E27FC236}">
                  <a16:creationId xmlns:a16="http://schemas.microsoft.com/office/drawing/2014/main" id="{55162762-AD6D-57B8-53FF-977E7EF11F5C}"/>
                </a:ext>
              </a:extLst>
            </p:cNvPr>
            <p:cNvSpPr txBox="1"/>
            <p:nvPr/>
          </p:nvSpPr>
          <p:spPr>
            <a:xfrm>
              <a:off x="978126" y="1873924"/>
              <a:ext cx="1041510" cy="3692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algn="ctr" defTabSz="914400"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1" kern="0" dirty="0">
                  <a:solidFill>
                    <a:srgbClr val="121C29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App</a:t>
              </a:r>
              <a:endParaRPr sz="1200" b="1" kern="0" dirty="0">
                <a:solidFill>
                  <a:srgbClr val="121C29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pic>
        <p:nvPicPr>
          <p:cNvPr id="54" name="Google Shape;298;p39">
            <a:extLst>
              <a:ext uri="{FF2B5EF4-FFF2-40B4-BE49-F238E27FC236}">
                <a16:creationId xmlns:a16="http://schemas.microsoft.com/office/drawing/2014/main" id="{D94B1AF0-6633-1985-71AB-7209D0FFBD2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30659" y="2644005"/>
            <a:ext cx="1000691" cy="100069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299;p39">
            <a:extLst>
              <a:ext uri="{FF2B5EF4-FFF2-40B4-BE49-F238E27FC236}">
                <a16:creationId xmlns:a16="http://schemas.microsoft.com/office/drawing/2014/main" id="{D8D917AC-DA25-C4A6-5B9F-A2026D8E23C8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13434" y="1361730"/>
            <a:ext cx="343978" cy="343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300;p39">
            <a:extLst>
              <a:ext uri="{FF2B5EF4-FFF2-40B4-BE49-F238E27FC236}">
                <a16:creationId xmlns:a16="http://schemas.microsoft.com/office/drawing/2014/main" id="{EC1995E9-F29B-F943-4DAB-6FBB03E28FA3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262634" y="1263901"/>
            <a:ext cx="609063" cy="53963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301;p39">
            <a:extLst>
              <a:ext uri="{FF2B5EF4-FFF2-40B4-BE49-F238E27FC236}">
                <a16:creationId xmlns:a16="http://schemas.microsoft.com/office/drawing/2014/main" id="{CA2FBF72-DC3F-288A-BDCE-22C2320E525D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076920" y="1308082"/>
            <a:ext cx="451274" cy="451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302;p39">
            <a:extLst>
              <a:ext uri="{FF2B5EF4-FFF2-40B4-BE49-F238E27FC236}">
                <a16:creationId xmlns:a16="http://schemas.microsoft.com/office/drawing/2014/main" id="{64EF49C6-1BB0-E46F-8FDF-B06849CB62C7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352727" y="1189621"/>
            <a:ext cx="902549" cy="555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303;p39">
            <a:extLst>
              <a:ext uri="{FF2B5EF4-FFF2-40B4-BE49-F238E27FC236}">
                <a16:creationId xmlns:a16="http://schemas.microsoft.com/office/drawing/2014/main" id="{95F089D2-AC1E-0C56-26C7-DCBACCCAD6DB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282617" y="1360152"/>
            <a:ext cx="646932" cy="347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304;p39">
            <a:extLst>
              <a:ext uri="{FF2B5EF4-FFF2-40B4-BE49-F238E27FC236}">
                <a16:creationId xmlns:a16="http://schemas.microsoft.com/office/drawing/2014/main" id="{D634ACDF-D9E2-BD81-EA07-D0B852ECFC97}"/>
              </a:ext>
            </a:extLst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3460498" y="1379086"/>
            <a:ext cx="1047714" cy="309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305;p39">
            <a:extLst>
              <a:ext uri="{FF2B5EF4-FFF2-40B4-BE49-F238E27FC236}">
                <a16:creationId xmlns:a16="http://schemas.microsoft.com/office/drawing/2014/main" id="{0698209D-BD18-B002-902A-BDA2ED54FA41}"/>
              </a:ext>
            </a:extLst>
          </p:cNvPr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134772" y="1344373"/>
            <a:ext cx="378692" cy="37869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306;p39">
            <a:extLst>
              <a:ext uri="{FF2B5EF4-FFF2-40B4-BE49-F238E27FC236}">
                <a16:creationId xmlns:a16="http://schemas.microsoft.com/office/drawing/2014/main" id="{F378987E-B8F3-1C6D-8E5C-DF27CA1047A7}"/>
              </a:ext>
            </a:extLst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6733416" y="1339640"/>
            <a:ext cx="343978" cy="38815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307;p39">
            <a:extLst>
              <a:ext uri="{FF2B5EF4-FFF2-40B4-BE49-F238E27FC236}">
                <a16:creationId xmlns:a16="http://schemas.microsoft.com/office/drawing/2014/main" id="{07688179-533F-80E5-6308-41462D7B9B8A}"/>
              </a:ext>
            </a:extLst>
          </p:cNvPr>
          <p:cNvSpPr/>
          <p:nvPr/>
        </p:nvSpPr>
        <p:spPr>
          <a:xfrm>
            <a:off x="645994" y="2148496"/>
            <a:ext cx="8104215" cy="1815774"/>
          </a:xfrm>
          <a:prstGeom prst="roundRect">
            <a:avLst>
              <a:gd name="adj" fmla="val 5358"/>
            </a:avLst>
          </a:prstGeom>
          <a:noFill/>
          <a:ln w="19050" cap="flat" cmpd="sng">
            <a:solidFill>
              <a:srgbClr val="3EA9F5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CFCFC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64" name="Google Shape;308;p39">
            <a:extLst>
              <a:ext uri="{FF2B5EF4-FFF2-40B4-BE49-F238E27FC236}">
                <a16:creationId xmlns:a16="http://schemas.microsoft.com/office/drawing/2014/main" id="{E4FD20EC-2242-4F38-DC82-7435CC870D87}"/>
              </a:ext>
            </a:extLst>
          </p:cNvPr>
          <p:cNvSpPr/>
          <p:nvPr/>
        </p:nvSpPr>
        <p:spPr>
          <a:xfrm>
            <a:off x="645994" y="4209274"/>
            <a:ext cx="8104215" cy="677542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121C29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CFCFC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309;p39">
            <a:extLst>
              <a:ext uri="{FF2B5EF4-FFF2-40B4-BE49-F238E27FC236}">
                <a16:creationId xmlns:a16="http://schemas.microsoft.com/office/drawing/2014/main" id="{A7BD7023-CC56-679E-8706-84C21CB8A505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5401453" y="3044269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310;p39">
            <a:extLst>
              <a:ext uri="{FF2B5EF4-FFF2-40B4-BE49-F238E27FC236}">
                <a16:creationId xmlns:a16="http://schemas.microsoft.com/office/drawing/2014/main" id="{E7BEF410-DC40-A3D0-2B1A-AA9E47D943B5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007364" y="2303832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311;p39">
            <a:extLst>
              <a:ext uri="{FF2B5EF4-FFF2-40B4-BE49-F238E27FC236}">
                <a16:creationId xmlns:a16="http://schemas.microsoft.com/office/drawing/2014/main" id="{5EF7AAF5-5E6C-0987-8451-B5208BD2E006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3007364" y="3044269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312;p39">
            <a:extLst>
              <a:ext uri="{FF2B5EF4-FFF2-40B4-BE49-F238E27FC236}">
                <a16:creationId xmlns:a16="http://schemas.microsoft.com/office/drawing/2014/main" id="{A3C90F8A-1F7A-2E0A-3873-899379759584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3805394" y="2303832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313;p39">
            <a:extLst>
              <a:ext uri="{FF2B5EF4-FFF2-40B4-BE49-F238E27FC236}">
                <a16:creationId xmlns:a16="http://schemas.microsoft.com/office/drawing/2014/main" id="{551B04AA-C236-6395-79F1-64215D326F83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4603423" y="2303832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314;p39">
            <a:extLst>
              <a:ext uri="{FF2B5EF4-FFF2-40B4-BE49-F238E27FC236}">
                <a16:creationId xmlns:a16="http://schemas.microsoft.com/office/drawing/2014/main" id="{150D49FB-0587-15F4-048D-6D63BDEF9BA1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2209335" y="2303832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315;p39">
            <a:extLst>
              <a:ext uri="{FF2B5EF4-FFF2-40B4-BE49-F238E27FC236}">
                <a16:creationId xmlns:a16="http://schemas.microsoft.com/office/drawing/2014/main" id="{AA5ECADC-20C0-7A9C-9E21-48483C4DEDD2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5401453" y="2303832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316;p39">
            <a:extLst>
              <a:ext uri="{FF2B5EF4-FFF2-40B4-BE49-F238E27FC236}">
                <a16:creationId xmlns:a16="http://schemas.microsoft.com/office/drawing/2014/main" id="{D80FDADF-560A-F511-67F1-289BDFBAFECE}"/>
              </a:ext>
            </a:extLst>
          </p:cNvPr>
          <p:cNvPicPr>
            <a:picLocks noChangeAspect="1"/>
          </p:cNvPicPr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4603423" y="3044269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317;p39">
            <a:extLst>
              <a:ext uri="{FF2B5EF4-FFF2-40B4-BE49-F238E27FC236}">
                <a16:creationId xmlns:a16="http://schemas.microsoft.com/office/drawing/2014/main" id="{2C8A9488-2D31-6EC0-C0FA-4D16A96ED8CF}"/>
              </a:ext>
            </a:extLst>
          </p:cNvPr>
          <p:cNvPicPr>
            <a:picLocks noChangeAspect="1"/>
          </p:cNvPicPr>
          <p:nvPr/>
        </p:nvPicPr>
        <p:blipFill rotWithShape="1">
          <a:blip r:embed="rId21">
            <a:alphaModFix/>
          </a:blip>
          <a:srcRect/>
          <a:stretch/>
        </p:blipFill>
        <p:spPr>
          <a:xfrm>
            <a:off x="3805394" y="3044269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318;p39">
            <a:extLst>
              <a:ext uri="{FF2B5EF4-FFF2-40B4-BE49-F238E27FC236}">
                <a16:creationId xmlns:a16="http://schemas.microsoft.com/office/drawing/2014/main" id="{FD0DD7FC-1B78-2E48-A6DA-DA95118FD558}"/>
              </a:ext>
            </a:extLst>
          </p:cNvPr>
          <p:cNvPicPr>
            <a:picLocks noChangeAspect="1"/>
          </p:cNvPicPr>
          <p:nvPr/>
        </p:nvPicPr>
        <p:blipFill rotWithShape="1">
          <a:blip r:embed="rId22">
            <a:alphaModFix/>
          </a:blip>
          <a:srcRect/>
          <a:stretch/>
        </p:blipFill>
        <p:spPr>
          <a:xfrm>
            <a:off x="2209335" y="3044269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319;p39">
            <a:extLst>
              <a:ext uri="{FF2B5EF4-FFF2-40B4-BE49-F238E27FC236}">
                <a16:creationId xmlns:a16="http://schemas.microsoft.com/office/drawing/2014/main" id="{9B3869BC-EC9B-3BD4-6173-E8706BBCAB7A}"/>
              </a:ext>
            </a:extLst>
          </p:cNvPr>
          <p:cNvPicPr>
            <a:picLocks noChangeAspect="1"/>
          </p:cNvPicPr>
          <p:nvPr/>
        </p:nvPicPr>
        <p:blipFill rotWithShape="1">
          <a:blip r:embed="rId23">
            <a:alphaModFix/>
          </a:blip>
          <a:srcRect/>
          <a:stretch/>
        </p:blipFill>
        <p:spPr>
          <a:xfrm>
            <a:off x="6997512" y="2300636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320;p39">
            <a:extLst>
              <a:ext uri="{FF2B5EF4-FFF2-40B4-BE49-F238E27FC236}">
                <a16:creationId xmlns:a16="http://schemas.microsoft.com/office/drawing/2014/main" id="{EBF0447A-E736-B2BC-4580-376556C5AB38}"/>
              </a:ext>
            </a:extLst>
          </p:cNvPr>
          <p:cNvPicPr>
            <a:picLocks noChangeAspect="1"/>
          </p:cNvPicPr>
          <p:nvPr/>
        </p:nvPicPr>
        <p:blipFill rotWithShape="1">
          <a:blip r:embed="rId24">
            <a:alphaModFix/>
          </a:blip>
          <a:srcRect/>
          <a:stretch/>
        </p:blipFill>
        <p:spPr>
          <a:xfrm>
            <a:off x="7795542" y="3031486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321;p39">
            <a:extLst>
              <a:ext uri="{FF2B5EF4-FFF2-40B4-BE49-F238E27FC236}">
                <a16:creationId xmlns:a16="http://schemas.microsoft.com/office/drawing/2014/main" id="{ED69EC16-7DA8-09A7-7C1D-B3773CFA190F}"/>
              </a:ext>
            </a:extLst>
          </p:cNvPr>
          <p:cNvPicPr>
            <a:picLocks noChangeAspect="1"/>
          </p:cNvPicPr>
          <p:nvPr/>
        </p:nvPicPr>
        <p:blipFill rotWithShape="1">
          <a:blip r:embed="rId25">
            <a:alphaModFix/>
          </a:blip>
          <a:srcRect/>
          <a:stretch/>
        </p:blipFill>
        <p:spPr>
          <a:xfrm>
            <a:off x="7795542" y="2299618"/>
            <a:ext cx="675466" cy="6754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" name="Google Shape;322;p39">
            <a:extLst>
              <a:ext uri="{FF2B5EF4-FFF2-40B4-BE49-F238E27FC236}">
                <a16:creationId xmlns:a16="http://schemas.microsoft.com/office/drawing/2014/main" id="{3A981405-F431-7BFE-E3D7-3CD15D9122EF}"/>
              </a:ext>
            </a:extLst>
          </p:cNvPr>
          <p:cNvGrpSpPr/>
          <p:nvPr/>
        </p:nvGrpSpPr>
        <p:grpSpPr>
          <a:xfrm>
            <a:off x="6466761" y="896091"/>
            <a:ext cx="2241515" cy="246180"/>
            <a:chOff x="8641111" y="855870"/>
            <a:chExt cx="3225553" cy="354255"/>
          </a:xfrm>
        </p:grpSpPr>
        <p:sp>
          <p:nvSpPr>
            <p:cNvPr id="79" name="Google Shape;323;p39">
              <a:extLst>
                <a:ext uri="{FF2B5EF4-FFF2-40B4-BE49-F238E27FC236}">
                  <a16:creationId xmlns:a16="http://schemas.microsoft.com/office/drawing/2014/main" id="{3D15BF76-9097-8D92-CAFB-E49BF49D380E}"/>
                </a:ext>
              </a:extLst>
            </p:cNvPr>
            <p:cNvSpPr/>
            <p:nvPr/>
          </p:nvSpPr>
          <p:spPr>
            <a:xfrm>
              <a:off x="8802806" y="862819"/>
              <a:ext cx="2944846" cy="343603"/>
            </a:xfrm>
            <a:prstGeom prst="roundRect">
              <a:avLst>
                <a:gd name="adj" fmla="val 30559"/>
              </a:avLst>
            </a:prstGeom>
            <a:solidFill>
              <a:srgbClr val="FCFCFC"/>
            </a:solidFill>
            <a:ln w="19050" cap="flat" cmpd="sng">
              <a:solidFill>
                <a:srgbClr val="0BDD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050" b="0" i="0" u="none" strike="noStrike" kern="0" cap="none" spc="0" normalizeH="0" baseline="0" noProof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24;p39">
              <a:extLst>
                <a:ext uri="{FF2B5EF4-FFF2-40B4-BE49-F238E27FC236}">
                  <a16:creationId xmlns:a16="http://schemas.microsoft.com/office/drawing/2014/main" id="{91A242FA-373B-8F24-186A-41100CB65726}"/>
                </a:ext>
              </a:extLst>
            </p:cNvPr>
            <p:cNvSpPr txBox="1"/>
            <p:nvPr/>
          </p:nvSpPr>
          <p:spPr>
            <a:xfrm>
              <a:off x="8641111" y="855870"/>
              <a:ext cx="3225553" cy="3542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121C29"/>
                  </a:solidFill>
                  <a:effectLst/>
                  <a:uLnTx/>
                  <a:uFillTx/>
                  <a:latin typeface="Space Grotesk"/>
                  <a:ea typeface="Space Grotesk"/>
                  <a:cs typeface="Space Grotesk"/>
                  <a:sym typeface="Space Grotesk"/>
                </a:rPr>
                <a:t>Use any language or runtime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121C29"/>
                </a:solidFill>
                <a:effectLst/>
                <a:uLnTx/>
                <a:uFillTx/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81" name="Google Shape;325;p39">
            <a:extLst>
              <a:ext uri="{FF2B5EF4-FFF2-40B4-BE49-F238E27FC236}">
                <a16:creationId xmlns:a16="http://schemas.microsoft.com/office/drawing/2014/main" id="{6155C616-3563-E516-2AC9-95B718CB6A4B}"/>
              </a:ext>
            </a:extLst>
          </p:cNvPr>
          <p:cNvGrpSpPr/>
          <p:nvPr/>
        </p:nvGrpSpPr>
        <p:grpSpPr>
          <a:xfrm>
            <a:off x="780878" y="2026804"/>
            <a:ext cx="1212887" cy="276334"/>
            <a:chOff x="8802806" y="862819"/>
            <a:chExt cx="2944846" cy="397646"/>
          </a:xfrm>
        </p:grpSpPr>
        <p:sp>
          <p:nvSpPr>
            <p:cNvPr id="82" name="Google Shape;326;p39">
              <a:extLst>
                <a:ext uri="{FF2B5EF4-FFF2-40B4-BE49-F238E27FC236}">
                  <a16:creationId xmlns:a16="http://schemas.microsoft.com/office/drawing/2014/main" id="{5374FD0D-34A3-BE5F-C032-1E65C6BFCB43}"/>
                </a:ext>
              </a:extLst>
            </p:cNvPr>
            <p:cNvSpPr/>
            <p:nvPr/>
          </p:nvSpPr>
          <p:spPr>
            <a:xfrm>
              <a:off x="8802806" y="862819"/>
              <a:ext cx="2944846" cy="343603"/>
            </a:xfrm>
            <a:prstGeom prst="roundRect">
              <a:avLst>
                <a:gd name="adj" fmla="val 30559"/>
              </a:avLst>
            </a:prstGeom>
            <a:solidFill>
              <a:srgbClr val="3EA9F5"/>
            </a:solidFill>
            <a:ln w="19050" cap="flat" cmpd="sng">
              <a:solidFill>
                <a:srgbClr val="3EA9F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27;p39">
              <a:extLst>
                <a:ext uri="{FF2B5EF4-FFF2-40B4-BE49-F238E27FC236}">
                  <a16:creationId xmlns:a16="http://schemas.microsoft.com/office/drawing/2014/main" id="{F0D8CD08-D900-F870-3DE8-ACF917F6A6EC}"/>
                </a:ext>
              </a:extLst>
            </p:cNvPr>
            <p:cNvSpPr txBox="1"/>
            <p:nvPr/>
          </p:nvSpPr>
          <p:spPr>
            <a:xfrm>
              <a:off x="8944941" y="884064"/>
              <a:ext cx="2660575" cy="3764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r>
                <a:rPr kumimoji="0" 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FCFCFC"/>
                  </a:solidFill>
                  <a:effectLst/>
                  <a:uLnTx/>
                  <a:uFillTx/>
                  <a:latin typeface="Space Grotesk"/>
                  <a:ea typeface="Space Grotesk"/>
                  <a:cs typeface="Space Grotesk"/>
                  <a:sym typeface="Space Grotesk"/>
                </a:rPr>
                <a:t>HTTP/</a:t>
              </a:r>
              <a:r>
                <a:rPr kumimoji="0" lang="en-US" sz="105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FCFCFC"/>
                  </a:solidFill>
                  <a:effectLst/>
                  <a:uLnTx/>
                  <a:uFillTx/>
                  <a:latin typeface="Space Grotesk"/>
                  <a:ea typeface="Space Grotesk"/>
                  <a:cs typeface="Space Grotesk"/>
                  <a:sym typeface="Space Grotesk"/>
                </a:rPr>
                <a:t>gRPC</a:t>
              </a:r>
              <a:endParaRPr kumimoji="0" sz="1050" b="0" i="0" u="none" strike="noStrike" kern="0" cap="none" spc="0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84" name="Google Shape;328;p39">
            <a:extLst>
              <a:ext uri="{FF2B5EF4-FFF2-40B4-BE49-F238E27FC236}">
                <a16:creationId xmlns:a16="http://schemas.microsoft.com/office/drawing/2014/main" id="{C64F45AF-CAB7-D4BC-638E-78855CF685B2}"/>
              </a:ext>
            </a:extLst>
          </p:cNvPr>
          <p:cNvGrpSpPr/>
          <p:nvPr/>
        </p:nvGrpSpPr>
        <p:grpSpPr>
          <a:xfrm>
            <a:off x="5810910" y="4081705"/>
            <a:ext cx="2814663" cy="247882"/>
            <a:chOff x="8802806" y="862819"/>
            <a:chExt cx="2944846" cy="356705"/>
          </a:xfrm>
        </p:grpSpPr>
        <p:sp>
          <p:nvSpPr>
            <p:cNvPr id="85" name="Google Shape;329;p39">
              <a:extLst>
                <a:ext uri="{FF2B5EF4-FFF2-40B4-BE49-F238E27FC236}">
                  <a16:creationId xmlns:a16="http://schemas.microsoft.com/office/drawing/2014/main" id="{D844F091-9A69-84DB-9E25-6A6DC546A8D3}"/>
                </a:ext>
              </a:extLst>
            </p:cNvPr>
            <p:cNvSpPr/>
            <p:nvPr/>
          </p:nvSpPr>
          <p:spPr>
            <a:xfrm>
              <a:off x="8802806" y="862819"/>
              <a:ext cx="2944846" cy="343603"/>
            </a:xfrm>
            <a:prstGeom prst="roundRect">
              <a:avLst>
                <a:gd name="adj" fmla="val 30559"/>
              </a:avLst>
            </a:prstGeom>
            <a:solidFill>
              <a:srgbClr val="FCFCFC"/>
            </a:solidFill>
            <a:ln w="19050" cap="flat" cmpd="sng">
              <a:solidFill>
                <a:srgbClr val="121C2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30;p39">
              <a:extLst>
                <a:ext uri="{FF2B5EF4-FFF2-40B4-BE49-F238E27FC236}">
                  <a16:creationId xmlns:a16="http://schemas.microsoft.com/office/drawing/2014/main" id="{C0FC0F05-E3BD-1277-9A9B-640B3DC76C4E}"/>
                </a:ext>
              </a:extLst>
            </p:cNvPr>
            <p:cNvSpPr txBox="1"/>
            <p:nvPr/>
          </p:nvSpPr>
          <p:spPr>
            <a:xfrm>
              <a:off x="8836815" y="865268"/>
              <a:ext cx="2910837" cy="3542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121C29"/>
                  </a:solidFill>
                  <a:effectLst/>
                  <a:uLnTx/>
                  <a:uFillTx/>
                  <a:latin typeface="Space Grotesk"/>
                  <a:ea typeface="Space Grotesk"/>
                  <a:cs typeface="Space Grotesk"/>
                  <a:sym typeface="Space Grotesk"/>
                </a:rPr>
                <a:t>Host on any cloud or edge infrastructure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121C29"/>
                </a:solidFill>
                <a:effectLst/>
                <a:uLnTx/>
                <a:uFillTx/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pic>
        <p:nvPicPr>
          <p:cNvPr id="87" name="Google Shape;331;p39">
            <a:extLst>
              <a:ext uri="{FF2B5EF4-FFF2-40B4-BE49-F238E27FC236}">
                <a16:creationId xmlns:a16="http://schemas.microsoft.com/office/drawing/2014/main" id="{24FBC0D6-311B-D3BD-D0BF-95A687581994}"/>
              </a:ext>
            </a:extLst>
          </p:cNvPr>
          <p:cNvPicPr preferRelativeResize="0"/>
          <p:nvPr/>
        </p:nvPicPr>
        <p:blipFill rotWithShape="1">
          <a:blip r:embed="rId26">
            <a:alphaModFix/>
          </a:blip>
          <a:srcRect/>
          <a:stretch/>
        </p:blipFill>
        <p:spPr>
          <a:xfrm>
            <a:off x="1989242" y="4452913"/>
            <a:ext cx="414654" cy="247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332;p39">
            <a:extLst>
              <a:ext uri="{FF2B5EF4-FFF2-40B4-BE49-F238E27FC236}">
                <a16:creationId xmlns:a16="http://schemas.microsoft.com/office/drawing/2014/main" id="{89BD8F78-16DE-E47B-6877-C651B9D6D0E6}"/>
              </a:ext>
            </a:extLst>
          </p:cNvPr>
          <p:cNvPicPr preferRelativeResize="0"/>
          <p:nvPr/>
        </p:nvPicPr>
        <p:blipFill rotWithShape="1">
          <a:blip r:embed="rId27">
            <a:alphaModFix/>
          </a:blip>
          <a:srcRect/>
          <a:stretch/>
        </p:blipFill>
        <p:spPr>
          <a:xfrm>
            <a:off x="2711185" y="4485057"/>
            <a:ext cx="1179675" cy="183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333;p39">
            <a:extLst>
              <a:ext uri="{FF2B5EF4-FFF2-40B4-BE49-F238E27FC236}">
                <a16:creationId xmlns:a16="http://schemas.microsoft.com/office/drawing/2014/main" id="{91A5EB5A-F480-E34C-1236-3984951AF648}"/>
              </a:ext>
            </a:extLst>
          </p:cNvPr>
          <p:cNvPicPr preferRelativeResize="0"/>
          <p:nvPr/>
        </p:nvPicPr>
        <p:blipFill rotWithShape="1">
          <a:blip r:embed="rId28">
            <a:alphaModFix/>
          </a:blip>
          <a:srcRect/>
          <a:stretch/>
        </p:blipFill>
        <p:spPr>
          <a:xfrm>
            <a:off x="5678684" y="4472200"/>
            <a:ext cx="1179675" cy="20893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334;p39">
            <a:extLst>
              <a:ext uri="{FF2B5EF4-FFF2-40B4-BE49-F238E27FC236}">
                <a16:creationId xmlns:a16="http://schemas.microsoft.com/office/drawing/2014/main" id="{E6E73402-B1AE-6FA6-96A4-7172EEEE75C2}"/>
              </a:ext>
            </a:extLst>
          </p:cNvPr>
          <p:cNvPicPr preferRelativeResize="0"/>
          <p:nvPr/>
        </p:nvPicPr>
        <p:blipFill rotWithShape="1">
          <a:blip r:embed="rId29">
            <a:alphaModFix/>
          </a:blip>
          <a:srcRect/>
          <a:stretch/>
        </p:blipFill>
        <p:spPr>
          <a:xfrm>
            <a:off x="814073" y="4451306"/>
            <a:ext cx="867880" cy="25072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335;p39">
            <a:extLst>
              <a:ext uri="{FF2B5EF4-FFF2-40B4-BE49-F238E27FC236}">
                <a16:creationId xmlns:a16="http://schemas.microsoft.com/office/drawing/2014/main" id="{36FC1F5A-4E14-80A8-70B5-8C2EDE7916BA}"/>
              </a:ext>
            </a:extLst>
          </p:cNvPr>
          <p:cNvPicPr preferRelativeResize="0"/>
          <p:nvPr/>
        </p:nvPicPr>
        <p:blipFill rotWithShape="1">
          <a:blip r:embed="rId30">
            <a:alphaModFix/>
          </a:blip>
          <a:srcRect/>
          <a:stretch/>
        </p:blipFill>
        <p:spPr>
          <a:xfrm>
            <a:off x="7165648" y="4425591"/>
            <a:ext cx="1337180" cy="302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336;p39">
            <a:extLst>
              <a:ext uri="{FF2B5EF4-FFF2-40B4-BE49-F238E27FC236}">
                <a16:creationId xmlns:a16="http://schemas.microsoft.com/office/drawing/2014/main" id="{DB060188-31C3-78F5-99E2-FBC0339023A6}"/>
              </a:ext>
            </a:extLst>
          </p:cNvPr>
          <p:cNvPicPr preferRelativeResize="0"/>
          <p:nvPr/>
        </p:nvPicPr>
        <p:blipFill rotWithShape="1">
          <a:blip r:embed="rId31">
            <a:alphaModFix/>
          </a:blip>
          <a:srcRect/>
          <a:stretch/>
        </p:blipFill>
        <p:spPr>
          <a:xfrm>
            <a:off x="4198149" y="4504343"/>
            <a:ext cx="1173246" cy="144647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Picture 92" descr="A blue and white sign with arrows&#10;&#10;Description automatically generated">
            <a:extLst>
              <a:ext uri="{FF2B5EF4-FFF2-40B4-BE49-F238E27FC236}">
                <a16:creationId xmlns:a16="http://schemas.microsoft.com/office/drawing/2014/main" id="{B14087CF-43D5-6579-A825-1C5A3800F14B}"/>
              </a:ext>
            </a:extLst>
          </p:cNvPr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6199483" y="3039596"/>
            <a:ext cx="675466" cy="675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348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6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4C288D-3F74-C1E9-44F7-6AE5DD661B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C23B8-7E85-6F1A-3F32-77F260CB3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00" y="266333"/>
            <a:ext cx="7398000" cy="972000"/>
          </a:xfrm>
        </p:spPr>
        <p:txBody>
          <a:bodyPr/>
          <a:lstStyle/>
          <a:p>
            <a:r>
              <a:rPr lang="en-NL" dirty="0"/>
              <a:t>Microservice building blocks</a:t>
            </a:r>
          </a:p>
        </p:txBody>
      </p:sp>
      <p:cxnSp>
        <p:nvCxnSpPr>
          <p:cNvPr id="49" name="Google Shape;292;p39">
            <a:extLst>
              <a:ext uri="{FF2B5EF4-FFF2-40B4-BE49-F238E27FC236}">
                <a16:creationId xmlns:a16="http://schemas.microsoft.com/office/drawing/2014/main" id="{DC6753C2-142E-44F5-2056-199763FFB3EC}"/>
              </a:ext>
            </a:extLst>
          </p:cNvPr>
          <p:cNvCxnSpPr>
            <a:stCxn id="52" idx="2"/>
          </p:cNvCxnSpPr>
          <p:nvPr/>
        </p:nvCxnSpPr>
        <p:spPr>
          <a:xfrm>
            <a:off x="1331187" y="1871892"/>
            <a:ext cx="0" cy="754688"/>
          </a:xfrm>
          <a:prstGeom prst="straightConnector1">
            <a:avLst/>
          </a:prstGeom>
          <a:noFill/>
          <a:ln w="25400" cap="flat" cmpd="sng">
            <a:solidFill>
              <a:srgbClr val="121C29"/>
            </a:solidFill>
            <a:prstDash val="solid"/>
            <a:miter lim="800000"/>
            <a:headEnd type="none" w="sm" len="sm"/>
            <a:tailEnd type="triangle" w="lg" len="lg"/>
          </a:ln>
        </p:spPr>
      </p:cxnSp>
      <p:sp>
        <p:nvSpPr>
          <p:cNvPr id="50" name="Google Shape;294;p39">
            <a:extLst>
              <a:ext uri="{FF2B5EF4-FFF2-40B4-BE49-F238E27FC236}">
                <a16:creationId xmlns:a16="http://schemas.microsoft.com/office/drawing/2014/main" id="{B7F924CF-571E-BD22-B51B-1A27416B4F11}"/>
              </a:ext>
            </a:extLst>
          </p:cNvPr>
          <p:cNvSpPr/>
          <p:nvPr/>
        </p:nvSpPr>
        <p:spPr>
          <a:xfrm>
            <a:off x="646785" y="1045833"/>
            <a:ext cx="8104215" cy="904880"/>
          </a:xfrm>
          <a:prstGeom prst="roundRect">
            <a:avLst>
              <a:gd name="adj" fmla="val 11426"/>
            </a:avLst>
          </a:prstGeom>
          <a:noFill/>
          <a:ln w="19050" cap="flat" cmpd="sng">
            <a:solidFill>
              <a:srgbClr val="0BDDA3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CFCFC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grpSp>
        <p:nvGrpSpPr>
          <p:cNvPr id="51" name="Google Shape;296;p39">
            <a:extLst>
              <a:ext uri="{FF2B5EF4-FFF2-40B4-BE49-F238E27FC236}">
                <a16:creationId xmlns:a16="http://schemas.microsoft.com/office/drawing/2014/main" id="{280A53FB-B7C9-3BDA-DE2E-61876C2E10BF}"/>
              </a:ext>
            </a:extLst>
          </p:cNvPr>
          <p:cNvGrpSpPr/>
          <p:nvPr/>
        </p:nvGrpSpPr>
        <p:grpSpPr>
          <a:xfrm>
            <a:off x="955927" y="1121374"/>
            <a:ext cx="750518" cy="750518"/>
            <a:chOff x="779230" y="1433084"/>
            <a:chExt cx="1440000" cy="1440000"/>
          </a:xfrm>
        </p:grpSpPr>
        <p:pic>
          <p:nvPicPr>
            <p:cNvPr id="52" name="Google Shape;293;p39">
              <a:extLst>
                <a:ext uri="{FF2B5EF4-FFF2-40B4-BE49-F238E27FC236}">
                  <a16:creationId xmlns:a16="http://schemas.microsoft.com/office/drawing/2014/main" id="{B1D3C5DC-7055-396D-5494-1587542323E1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79230" y="1433084"/>
              <a:ext cx="1440000" cy="144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" name="Google Shape;297;p39">
              <a:extLst>
                <a:ext uri="{FF2B5EF4-FFF2-40B4-BE49-F238E27FC236}">
                  <a16:creationId xmlns:a16="http://schemas.microsoft.com/office/drawing/2014/main" id="{B0E2E26D-0088-6B9E-435A-6A095C710071}"/>
                </a:ext>
              </a:extLst>
            </p:cNvPr>
            <p:cNvSpPr txBox="1"/>
            <p:nvPr/>
          </p:nvSpPr>
          <p:spPr>
            <a:xfrm>
              <a:off x="978126" y="1873924"/>
              <a:ext cx="1041510" cy="3692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algn="ctr" defTabSz="914400"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1" kern="0" dirty="0">
                  <a:solidFill>
                    <a:srgbClr val="121C29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App</a:t>
              </a:r>
              <a:endParaRPr sz="1200" b="1" kern="0" dirty="0">
                <a:solidFill>
                  <a:srgbClr val="121C29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pic>
        <p:nvPicPr>
          <p:cNvPr id="54" name="Google Shape;298;p39">
            <a:extLst>
              <a:ext uri="{FF2B5EF4-FFF2-40B4-BE49-F238E27FC236}">
                <a16:creationId xmlns:a16="http://schemas.microsoft.com/office/drawing/2014/main" id="{2535F70E-430B-F178-B949-00F043D5C54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30659" y="2644005"/>
            <a:ext cx="1000691" cy="100069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299;p39">
            <a:extLst>
              <a:ext uri="{FF2B5EF4-FFF2-40B4-BE49-F238E27FC236}">
                <a16:creationId xmlns:a16="http://schemas.microsoft.com/office/drawing/2014/main" id="{79A552E3-96AB-362C-C0A9-06DFBF086ABE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13434" y="1361730"/>
            <a:ext cx="343978" cy="343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300;p39">
            <a:extLst>
              <a:ext uri="{FF2B5EF4-FFF2-40B4-BE49-F238E27FC236}">
                <a16:creationId xmlns:a16="http://schemas.microsoft.com/office/drawing/2014/main" id="{39B6F39C-CC10-9CFA-1421-29A336CD8E05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262634" y="1263901"/>
            <a:ext cx="609063" cy="53963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301;p39">
            <a:extLst>
              <a:ext uri="{FF2B5EF4-FFF2-40B4-BE49-F238E27FC236}">
                <a16:creationId xmlns:a16="http://schemas.microsoft.com/office/drawing/2014/main" id="{87AFBACA-CCC8-5508-4A2A-1529320C0D68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076920" y="1308082"/>
            <a:ext cx="451274" cy="451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302;p39">
            <a:extLst>
              <a:ext uri="{FF2B5EF4-FFF2-40B4-BE49-F238E27FC236}">
                <a16:creationId xmlns:a16="http://schemas.microsoft.com/office/drawing/2014/main" id="{2BA4BDEA-D01E-A662-01C5-1F2E8FDD248A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352727" y="1189621"/>
            <a:ext cx="902549" cy="555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303;p39">
            <a:extLst>
              <a:ext uri="{FF2B5EF4-FFF2-40B4-BE49-F238E27FC236}">
                <a16:creationId xmlns:a16="http://schemas.microsoft.com/office/drawing/2014/main" id="{B11B5F54-1B9A-6480-2170-7600DC626F97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282617" y="1360152"/>
            <a:ext cx="646932" cy="347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304;p39">
            <a:extLst>
              <a:ext uri="{FF2B5EF4-FFF2-40B4-BE49-F238E27FC236}">
                <a16:creationId xmlns:a16="http://schemas.microsoft.com/office/drawing/2014/main" id="{B303E58E-3D8C-2851-295D-86F464CFBF72}"/>
              </a:ext>
            </a:extLst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3460498" y="1379086"/>
            <a:ext cx="1047714" cy="309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305;p39">
            <a:extLst>
              <a:ext uri="{FF2B5EF4-FFF2-40B4-BE49-F238E27FC236}">
                <a16:creationId xmlns:a16="http://schemas.microsoft.com/office/drawing/2014/main" id="{171CB07E-2303-57DD-0853-2E13FB91A3B0}"/>
              </a:ext>
            </a:extLst>
          </p:cNvPr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134772" y="1344373"/>
            <a:ext cx="378692" cy="37869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306;p39">
            <a:extLst>
              <a:ext uri="{FF2B5EF4-FFF2-40B4-BE49-F238E27FC236}">
                <a16:creationId xmlns:a16="http://schemas.microsoft.com/office/drawing/2014/main" id="{117905BA-EB8A-7A4D-EEC4-5ED4E77F59E3}"/>
              </a:ext>
            </a:extLst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6733416" y="1339640"/>
            <a:ext cx="343978" cy="38815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307;p39">
            <a:extLst>
              <a:ext uri="{FF2B5EF4-FFF2-40B4-BE49-F238E27FC236}">
                <a16:creationId xmlns:a16="http://schemas.microsoft.com/office/drawing/2014/main" id="{51B6B875-2884-2C60-99B7-093D0FF5B082}"/>
              </a:ext>
            </a:extLst>
          </p:cNvPr>
          <p:cNvSpPr/>
          <p:nvPr/>
        </p:nvSpPr>
        <p:spPr>
          <a:xfrm>
            <a:off x="645994" y="2148496"/>
            <a:ext cx="8104215" cy="1815774"/>
          </a:xfrm>
          <a:prstGeom prst="roundRect">
            <a:avLst>
              <a:gd name="adj" fmla="val 5358"/>
            </a:avLst>
          </a:prstGeom>
          <a:noFill/>
          <a:ln w="19050" cap="flat" cmpd="sng">
            <a:solidFill>
              <a:srgbClr val="3EA9F5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CFCFC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64" name="Google Shape;308;p39">
            <a:extLst>
              <a:ext uri="{FF2B5EF4-FFF2-40B4-BE49-F238E27FC236}">
                <a16:creationId xmlns:a16="http://schemas.microsoft.com/office/drawing/2014/main" id="{DCFCC1A6-3E73-B49E-EE59-134A6FA75979}"/>
              </a:ext>
            </a:extLst>
          </p:cNvPr>
          <p:cNvSpPr/>
          <p:nvPr/>
        </p:nvSpPr>
        <p:spPr>
          <a:xfrm>
            <a:off x="645994" y="4209274"/>
            <a:ext cx="8104215" cy="677542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121C29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CFCFC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pic>
        <p:nvPicPr>
          <p:cNvPr id="75" name="Google Shape;319;p39">
            <a:extLst>
              <a:ext uri="{FF2B5EF4-FFF2-40B4-BE49-F238E27FC236}">
                <a16:creationId xmlns:a16="http://schemas.microsoft.com/office/drawing/2014/main" id="{005BFDD5-9316-8070-FA71-55FBE47E4BA4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2215377" y="3191895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320;p39">
            <a:extLst>
              <a:ext uri="{FF2B5EF4-FFF2-40B4-BE49-F238E27FC236}">
                <a16:creationId xmlns:a16="http://schemas.microsoft.com/office/drawing/2014/main" id="{1FBFA730-2BCB-EC22-F856-C6CDB5ADCAF1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2963289" y="3191895"/>
            <a:ext cx="675466" cy="67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321;p39">
            <a:extLst>
              <a:ext uri="{FF2B5EF4-FFF2-40B4-BE49-F238E27FC236}">
                <a16:creationId xmlns:a16="http://schemas.microsoft.com/office/drawing/2014/main" id="{7212611F-42AA-79A0-8796-95BAC5F20366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3711201" y="3191895"/>
            <a:ext cx="675466" cy="6754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" name="Google Shape;322;p39">
            <a:extLst>
              <a:ext uri="{FF2B5EF4-FFF2-40B4-BE49-F238E27FC236}">
                <a16:creationId xmlns:a16="http://schemas.microsoft.com/office/drawing/2014/main" id="{EB41CD93-80C0-5540-1B8A-D0E2C82C5E47}"/>
              </a:ext>
            </a:extLst>
          </p:cNvPr>
          <p:cNvGrpSpPr/>
          <p:nvPr/>
        </p:nvGrpSpPr>
        <p:grpSpPr>
          <a:xfrm>
            <a:off x="6466761" y="896091"/>
            <a:ext cx="2241515" cy="246180"/>
            <a:chOff x="8641111" y="855870"/>
            <a:chExt cx="3225553" cy="354255"/>
          </a:xfrm>
        </p:grpSpPr>
        <p:sp>
          <p:nvSpPr>
            <p:cNvPr id="79" name="Google Shape;323;p39">
              <a:extLst>
                <a:ext uri="{FF2B5EF4-FFF2-40B4-BE49-F238E27FC236}">
                  <a16:creationId xmlns:a16="http://schemas.microsoft.com/office/drawing/2014/main" id="{892BF20C-2F3D-4D92-A33D-BE9F60E3D6D1}"/>
                </a:ext>
              </a:extLst>
            </p:cNvPr>
            <p:cNvSpPr/>
            <p:nvPr/>
          </p:nvSpPr>
          <p:spPr>
            <a:xfrm>
              <a:off x="8802806" y="862819"/>
              <a:ext cx="2944846" cy="343603"/>
            </a:xfrm>
            <a:prstGeom prst="roundRect">
              <a:avLst>
                <a:gd name="adj" fmla="val 30559"/>
              </a:avLst>
            </a:prstGeom>
            <a:solidFill>
              <a:srgbClr val="FCFCFC"/>
            </a:solidFill>
            <a:ln w="19050" cap="flat" cmpd="sng">
              <a:solidFill>
                <a:srgbClr val="0BDD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050" b="0" i="0" u="none" strike="noStrike" kern="0" cap="none" spc="0" normalizeH="0" baseline="0" noProof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24;p39">
              <a:extLst>
                <a:ext uri="{FF2B5EF4-FFF2-40B4-BE49-F238E27FC236}">
                  <a16:creationId xmlns:a16="http://schemas.microsoft.com/office/drawing/2014/main" id="{13B20E82-0976-B46E-82AC-7E0827BDB7D4}"/>
                </a:ext>
              </a:extLst>
            </p:cNvPr>
            <p:cNvSpPr txBox="1"/>
            <p:nvPr/>
          </p:nvSpPr>
          <p:spPr>
            <a:xfrm>
              <a:off x="8641111" y="855870"/>
              <a:ext cx="3225553" cy="3542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121C29"/>
                  </a:solidFill>
                  <a:effectLst/>
                  <a:uLnTx/>
                  <a:uFillTx/>
                  <a:latin typeface="Space Grotesk"/>
                  <a:ea typeface="Space Grotesk"/>
                  <a:cs typeface="Space Grotesk"/>
                  <a:sym typeface="Space Grotesk"/>
                </a:rPr>
                <a:t>Use any language or runtime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121C29"/>
                </a:solidFill>
                <a:effectLst/>
                <a:uLnTx/>
                <a:uFillTx/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81" name="Google Shape;325;p39">
            <a:extLst>
              <a:ext uri="{FF2B5EF4-FFF2-40B4-BE49-F238E27FC236}">
                <a16:creationId xmlns:a16="http://schemas.microsoft.com/office/drawing/2014/main" id="{554DE03B-0FB7-8706-4238-4A003E0E5E88}"/>
              </a:ext>
            </a:extLst>
          </p:cNvPr>
          <p:cNvGrpSpPr/>
          <p:nvPr/>
        </p:nvGrpSpPr>
        <p:grpSpPr>
          <a:xfrm>
            <a:off x="780878" y="2026804"/>
            <a:ext cx="1212887" cy="276334"/>
            <a:chOff x="8802806" y="862819"/>
            <a:chExt cx="2944846" cy="397646"/>
          </a:xfrm>
        </p:grpSpPr>
        <p:sp>
          <p:nvSpPr>
            <p:cNvPr id="82" name="Google Shape;326;p39">
              <a:extLst>
                <a:ext uri="{FF2B5EF4-FFF2-40B4-BE49-F238E27FC236}">
                  <a16:creationId xmlns:a16="http://schemas.microsoft.com/office/drawing/2014/main" id="{9D4F7534-0D8E-DFC3-F9CA-3DE4EC867C94}"/>
                </a:ext>
              </a:extLst>
            </p:cNvPr>
            <p:cNvSpPr/>
            <p:nvPr/>
          </p:nvSpPr>
          <p:spPr>
            <a:xfrm>
              <a:off x="8802806" y="862819"/>
              <a:ext cx="2944846" cy="343603"/>
            </a:xfrm>
            <a:prstGeom prst="roundRect">
              <a:avLst>
                <a:gd name="adj" fmla="val 30559"/>
              </a:avLst>
            </a:prstGeom>
            <a:solidFill>
              <a:srgbClr val="3EA9F5"/>
            </a:solidFill>
            <a:ln w="19050" cap="flat" cmpd="sng">
              <a:solidFill>
                <a:srgbClr val="3EA9F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27;p39">
              <a:extLst>
                <a:ext uri="{FF2B5EF4-FFF2-40B4-BE49-F238E27FC236}">
                  <a16:creationId xmlns:a16="http://schemas.microsoft.com/office/drawing/2014/main" id="{FBC4CE5B-FDAE-B215-6E9F-0826BB494946}"/>
                </a:ext>
              </a:extLst>
            </p:cNvPr>
            <p:cNvSpPr txBox="1"/>
            <p:nvPr/>
          </p:nvSpPr>
          <p:spPr>
            <a:xfrm>
              <a:off x="8944941" y="884064"/>
              <a:ext cx="2660575" cy="3764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r>
                <a:rPr kumimoji="0" 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FCFCFC"/>
                  </a:solidFill>
                  <a:effectLst/>
                  <a:uLnTx/>
                  <a:uFillTx/>
                  <a:latin typeface="Space Grotesk"/>
                  <a:ea typeface="Space Grotesk"/>
                  <a:cs typeface="Space Grotesk"/>
                  <a:sym typeface="Space Grotesk"/>
                </a:rPr>
                <a:t>HTTP/</a:t>
              </a:r>
              <a:r>
                <a:rPr kumimoji="0" lang="en-US" sz="105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FCFCFC"/>
                  </a:solidFill>
                  <a:effectLst/>
                  <a:uLnTx/>
                  <a:uFillTx/>
                  <a:latin typeface="Space Grotesk"/>
                  <a:ea typeface="Space Grotesk"/>
                  <a:cs typeface="Space Grotesk"/>
                  <a:sym typeface="Space Grotesk"/>
                </a:rPr>
                <a:t>gRPC</a:t>
              </a:r>
              <a:endParaRPr kumimoji="0" sz="1050" b="0" i="0" u="none" strike="noStrike" kern="0" cap="none" spc="0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84" name="Google Shape;328;p39">
            <a:extLst>
              <a:ext uri="{FF2B5EF4-FFF2-40B4-BE49-F238E27FC236}">
                <a16:creationId xmlns:a16="http://schemas.microsoft.com/office/drawing/2014/main" id="{F552D657-5DC1-DC54-3310-01E20C43AD62}"/>
              </a:ext>
            </a:extLst>
          </p:cNvPr>
          <p:cNvGrpSpPr/>
          <p:nvPr/>
        </p:nvGrpSpPr>
        <p:grpSpPr>
          <a:xfrm>
            <a:off x="5810910" y="4081705"/>
            <a:ext cx="2814663" cy="247882"/>
            <a:chOff x="8802806" y="862819"/>
            <a:chExt cx="2944846" cy="356705"/>
          </a:xfrm>
        </p:grpSpPr>
        <p:sp>
          <p:nvSpPr>
            <p:cNvPr id="85" name="Google Shape;329;p39">
              <a:extLst>
                <a:ext uri="{FF2B5EF4-FFF2-40B4-BE49-F238E27FC236}">
                  <a16:creationId xmlns:a16="http://schemas.microsoft.com/office/drawing/2014/main" id="{15186DDA-1A41-36A6-3365-04FCF19B1493}"/>
                </a:ext>
              </a:extLst>
            </p:cNvPr>
            <p:cNvSpPr/>
            <p:nvPr/>
          </p:nvSpPr>
          <p:spPr>
            <a:xfrm>
              <a:off x="8802806" y="862819"/>
              <a:ext cx="2944846" cy="343603"/>
            </a:xfrm>
            <a:prstGeom prst="roundRect">
              <a:avLst>
                <a:gd name="adj" fmla="val 30559"/>
              </a:avLst>
            </a:prstGeom>
            <a:solidFill>
              <a:srgbClr val="FCFCFC"/>
            </a:solidFill>
            <a:ln w="19050" cap="flat" cmpd="sng">
              <a:solidFill>
                <a:srgbClr val="121C2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30;p39">
              <a:extLst>
                <a:ext uri="{FF2B5EF4-FFF2-40B4-BE49-F238E27FC236}">
                  <a16:creationId xmlns:a16="http://schemas.microsoft.com/office/drawing/2014/main" id="{620E2706-5085-0AE8-EB4A-2D53E42DF019}"/>
                </a:ext>
              </a:extLst>
            </p:cNvPr>
            <p:cNvSpPr txBox="1"/>
            <p:nvPr/>
          </p:nvSpPr>
          <p:spPr>
            <a:xfrm>
              <a:off x="8836815" y="865268"/>
              <a:ext cx="2910837" cy="3542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121C29"/>
                  </a:solidFill>
                  <a:effectLst/>
                  <a:uLnTx/>
                  <a:uFillTx/>
                  <a:latin typeface="Space Grotesk"/>
                  <a:ea typeface="Space Grotesk"/>
                  <a:cs typeface="Space Grotesk"/>
                  <a:sym typeface="Space Grotesk"/>
                </a:rPr>
                <a:t>Host on any cloud or edge infrastructure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121C29"/>
                </a:solidFill>
                <a:effectLst/>
                <a:uLnTx/>
                <a:uFillTx/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pic>
        <p:nvPicPr>
          <p:cNvPr id="87" name="Google Shape;331;p39">
            <a:extLst>
              <a:ext uri="{FF2B5EF4-FFF2-40B4-BE49-F238E27FC236}">
                <a16:creationId xmlns:a16="http://schemas.microsoft.com/office/drawing/2014/main" id="{B0E7FFB0-F89F-524E-03EE-BDDB9C962047}"/>
              </a:ext>
            </a:extLst>
          </p:cNvPr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1989242" y="4452913"/>
            <a:ext cx="414654" cy="247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332;p39">
            <a:extLst>
              <a:ext uri="{FF2B5EF4-FFF2-40B4-BE49-F238E27FC236}">
                <a16:creationId xmlns:a16="http://schemas.microsoft.com/office/drawing/2014/main" id="{11D693E1-012C-4ED2-B011-7598CD188442}"/>
              </a:ext>
            </a:extLst>
          </p:cNvPr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2711185" y="4485057"/>
            <a:ext cx="1179675" cy="183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333;p39">
            <a:extLst>
              <a:ext uri="{FF2B5EF4-FFF2-40B4-BE49-F238E27FC236}">
                <a16:creationId xmlns:a16="http://schemas.microsoft.com/office/drawing/2014/main" id="{1E15F919-1E0E-2C22-105E-2BB6D3F704B4}"/>
              </a:ext>
            </a:extLst>
          </p:cNvPr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5678684" y="4472200"/>
            <a:ext cx="1179675" cy="20893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334;p39">
            <a:extLst>
              <a:ext uri="{FF2B5EF4-FFF2-40B4-BE49-F238E27FC236}">
                <a16:creationId xmlns:a16="http://schemas.microsoft.com/office/drawing/2014/main" id="{9E1B0DD9-61BB-7E52-14D1-84FA55092B40}"/>
              </a:ext>
            </a:extLst>
          </p:cNvPr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814073" y="4451306"/>
            <a:ext cx="867880" cy="25072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335;p39">
            <a:extLst>
              <a:ext uri="{FF2B5EF4-FFF2-40B4-BE49-F238E27FC236}">
                <a16:creationId xmlns:a16="http://schemas.microsoft.com/office/drawing/2014/main" id="{1063E2D3-ECB1-D974-06F8-EC2517632C9A}"/>
              </a:ext>
            </a:extLst>
          </p:cNvPr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7165648" y="4425591"/>
            <a:ext cx="1337180" cy="302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336;p39">
            <a:extLst>
              <a:ext uri="{FF2B5EF4-FFF2-40B4-BE49-F238E27FC236}">
                <a16:creationId xmlns:a16="http://schemas.microsoft.com/office/drawing/2014/main" id="{AF846AA2-2CD2-300A-9B28-AF82372ADDB8}"/>
              </a:ext>
            </a:extLst>
          </p:cNvPr>
          <p:cNvPicPr preferRelativeResize="0"/>
          <p:nvPr/>
        </p:nvPicPr>
        <p:blipFill rotWithShape="1">
          <a:blip r:embed="rId21">
            <a:alphaModFix/>
          </a:blip>
          <a:srcRect/>
          <a:stretch/>
        </p:blipFill>
        <p:spPr>
          <a:xfrm>
            <a:off x="4198149" y="4504343"/>
            <a:ext cx="1173246" cy="1446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Diagram showing the different Dapr API building blocks">
            <a:extLst>
              <a:ext uri="{FF2B5EF4-FFF2-40B4-BE49-F238E27FC236}">
                <a16:creationId xmlns:a16="http://schemas.microsoft.com/office/drawing/2014/main" id="{7E65FAD1-9A0D-CB64-3A49-70D6F08E77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02"/>
          <a:stretch/>
        </p:blipFill>
        <p:spPr bwMode="auto">
          <a:xfrm>
            <a:off x="2206610" y="2205201"/>
            <a:ext cx="6382871" cy="910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3C281D9-80EE-FE84-637C-E0C9960E6075}"/>
              </a:ext>
            </a:extLst>
          </p:cNvPr>
          <p:cNvSpPr/>
          <p:nvPr/>
        </p:nvSpPr>
        <p:spPr>
          <a:xfrm>
            <a:off x="2233245" y="2265581"/>
            <a:ext cx="504575" cy="829405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FC033A3-8299-CBF0-05F6-9639D5984D98}"/>
              </a:ext>
            </a:extLst>
          </p:cNvPr>
          <p:cNvSpPr/>
          <p:nvPr/>
        </p:nvSpPr>
        <p:spPr>
          <a:xfrm>
            <a:off x="2756918" y="2263598"/>
            <a:ext cx="504575" cy="829405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3963145-4642-90B5-3C72-BBB354080998}"/>
              </a:ext>
            </a:extLst>
          </p:cNvPr>
          <p:cNvSpPr/>
          <p:nvPr/>
        </p:nvSpPr>
        <p:spPr>
          <a:xfrm>
            <a:off x="3810293" y="2263597"/>
            <a:ext cx="504575" cy="829405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949236F-2621-750D-8A0A-8749F69B4571}"/>
              </a:ext>
            </a:extLst>
          </p:cNvPr>
          <p:cNvSpPr/>
          <p:nvPr/>
        </p:nvSpPr>
        <p:spPr>
          <a:xfrm>
            <a:off x="4341503" y="2263106"/>
            <a:ext cx="504575" cy="829405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E2EABE3-3E1A-AD54-B723-70D54F7B3983}"/>
              </a:ext>
            </a:extLst>
          </p:cNvPr>
          <p:cNvSpPr/>
          <p:nvPr/>
        </p:nvSpPr>
        <p:spPr>
          <a:xfrm>
            <a:off x="5399427" y="2262124"/>
            <a:ext cx="504575" cy="829405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847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6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4F4A7-DCAE-C243-4192-A3C8512E0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Dapr</a:t>
            </a:r>
            <a:r>
              <a:rPr lang="nl-NL" dirty="0"/>
              <a:t> </a:t>
            </a:r>
            <a:r>
              <a:rPr lang="nl-NL" dirty="0" err="1"/>
              <a:t>Components</a:t>
            </a:r>
            <a:endParaRPr lang="nl-NL" dirty="0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52A4EA2B-875C-3F04-6638-D24AC3E5F896}"/>
              </a:ext>
            </a:extLst>
          </p:cNvPr>
          <p:cNvGrpSpPr/>
          <p:nvPr/>
        </p:nvGrpSpPr>
        <p:grpSpPr>
          <a:xfrm>
            <a:off x="310897" y="189380"/>
            <a:ext cx="8556517" cy="4752271"/>
            <a:chOff x="369262" y="247745"/>
            <a:chExt cx="11495387" cy="6384513"/>
          </a:xfrm>
        </p:grpSpPr>
        <p:grpSp>
          <p:nvGrpSpPr>
            <p:cNvPr id="4" name="Google Shape;357;p41">
              <a:extLst>
                <a:ext uri="{FF2B5EF4-FFF2-40B4-BE49-F238E27FC236}">
                  <a16:creationId xmlns:a16="http://schemas.microsoft.com/office/drawing/2014/main" id="{AEF664C0-4543-3F95-8A5C-40B871684727}"/>
                </a:ext>
              </a:extLst>
            </p:cNvPr>
            <p:cNvGrpSpPr/>
            <p:nvPr/>
          </p:nvGrpSpPr>
          <p:grpSpPr>
            <a:xfrm>
              <a:off x="7964229" y="247745"/>
              <a:ext cx="1690147" cy="1722037"/>
              <a:chOff x="5037950" y="573267"/>
              <a:chExt cx="1855000" cy="1890000"/>
            </a:xfrm>
          </p:grpSpPr>
          <p:pic>
            <p:nvPicPr>
              <p:cNvPr id="5" name="Google Shape;358;p41">
                <a:extLst>
                  <a:ext uri="{FF2B5EF4-FFF2-40B4-BE49-F238E27FC236}">
                    <a16:creationId xmlns:a16="http://schemas.microsoft.com/office/drawing/2014/main" id="{FF30BAF7-A233-6407-1B8D-6BADE7E20998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5037950" y="573267"/>
                <a:ext cx="1855000" cy="189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" name="Google Shape;359;p41">
                <a:extLst>
                  <a:ext uri="{FF2B5EF4-FFF2-40B4-BE49-F238E27FC236}">
                    <a16:creationId xmlns:a16="http://schemas.microsoft.com/office/drawing/2014/main" id="{ABBAB1D0-2857-0B90-E550-E7D6B639DCB0}"/>
                  </a:ext>
                </a:extLst>
              </p:cNvPr>
              <p:cNvSpPr txBox="1"/>
              <p:nvPr/>
            </p:nvSpPr>
            <p:spPr>
              <a:xfrm>
                <a:off x="5192297" y="1139589"/>
                <a:ext cx="1149446" cy="3377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algn="ctr" defTabSz="914400"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kern="0" dirty="0">
                    <a:solidFill>
                      <a:srgbClr val="121C29"/>
                    </a:solidFill>
                    <a:latin typeface="Space Grotesk"/>
                    <a:ea typeface="Space Grotesk"/>
                    <a:cs typeface="Space Grotesk"/>
                    <a:sym typeface="Space Grotesk"/>
                  </a:rPr>
                  <a:t>App</a:t>
                </a:r>
                <a:endParaRPr sz="1400" b="1" kern="0" dirty="0">
                  <a:solidFill>
                    <a:srgbClr val="121C29"/>
                  </a:solidFill>
                  <a:latin typeface="Space Grotesk"/>
                  <a:ea typeface="Space Grotesk"/>
                  <a:cs typeface="Space Grotesk"/>
                  <a:sym typeface="Space Grotesk"/>
                </a:endParaRPr>
              </a:p>
            </p:txBody>
          </p:sp>
        </p:grpSp>
        <p:pic>
          <p:nvPicPr>
            <p:cNvPr id="7" name="Google Shape;361;p41">
              <a:extLst>
                <a:ext uri="{FF2B5EF4-FFF2-40B4-BE49-F238E27FC236}">
                  <a16:creationId xmlns:a16="http://schemas.microsoft.com/office/drawing/2014/main" id="{CEB84004-CF4B-EF54-A5DB-D7BEE7FA6C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384852" y="2466584"/>
              <a:ext cx="972000" cy="972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" name="Google Shape;362;p41">
              <a:extLst>
                <a:ext uri="{FF2B5EF4-FFF2-40B4-BE49-F238E27FC236}">
                  <a16:creationId xmlns:a16="http://schemas.microsoft.com/office/drawing/2014/main" id="{F56CD3C1-CBC1-5FBB-07E7-915FD893D6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538527" y="2466584"/>
              <a:ext cx="972000" cy="972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" name="Google Shape;363;p41">
              <a:extLst>
                <a:ext uri="{FF2B5EF4-FFF2-40B4-BE49-F238E27FC236}">
                  <a16:creationId xmlns:a16="http://schemas.microsoft.com/office/drawing/2014/main" id="{67A5ABAA-B097-EAE4-0633-F796D2E56D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3877057" y="2466584"/>
              <a:ext cx="972000" cy="972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" name="Google Shape;364;p41">
              <a:extLst>
                <a:ext uri="{FF2B5EF4-FFF2-40B4-BE49-F238E27FC236}">
                  <a16:creationId xmlns:a16="http://schemas.microsoft.com/office/drawing/2014/main" id="{CD353DB6-7F7C-B5F1-F682-9BDA2DDCB5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369262" y="2466584"/>
              <a:ext cx="972000" cy="972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365;p41">
              <a:extLst>
                <a:ext uri="{FF2B5EF4-FFF2-40B4-BE49-F238E27FC236}">
                  <a16:creationId xmlns:a16="http://schemas.microsoft.com/office/drawing/2014/main" id="{17D979D0-6171-36EE-9CFA-51F1161499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8554117" y="2466584"/>
              <a:ext cx="972000" cy="972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366;p41">
              <a:extLst>
                <a:ext uri="{FF2B5EF4-FFF2-40B4-BE49-F238E27FC236}">
                  <a16:creationId xmlns:a16="http://schemas.microsoft.com/office/drawing/2014/main" id="{8C1CE7E6-6231-DD40-47A3-63FA5C3591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5046322" y="2466584"/>
              <a:ext cx="972000" cy="972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367;p41">
              <a:extLst>
                <a:ext uri="{FF2B5EF4-FFF2-40B4-BE49-F238E27FC236}">
                  <a16:creationId xmlns:a16="http://schemas.microsoft.com/office/drawing/2014/main" id="{9E2DF3E6-AD24-1FC0-9001-40E2C03D10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9723382" y="2466584"/>
              <a:ext cx="972000" cy="972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368;p41">
              <a:extLst>
                <a:ext uri="{FF2B5EF4-FFF2-40B4-BE49-F238E27FC236}">
                  <a16:creationId xmlns:a16="http://schemas.microsoft.com/office/drawing/2014/main" id="{60E8E20F-6E4C-39B1-B4DD-0A34D164B0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2707792" y="2466584"/>
              <a:ext cx="972000" cy="972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369;p41">
              <a:extLst>
                <a:ext uri="{FF2B5EF4-FFF2-40B4-BE49-F238E27FC236}">
                  <a16:creationId xmlns:a16="http://schemas.microsoft.com/office/drawing/2014/main" id="{53A8E71D-BE06-0740-61AD-5842D7076B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6215587" y="2466584"/>
              <a:ext cx="972000" cy="9720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6" name="Google Shape;370;p41">
              <a:extLst>
                <a:ext uri="{FF2B5EF4-FFF2-40B4-BE49-F238E27FC236}">
                  <a16:creationId xmlns:a16="http://schemas.microsoft.com/office/drawing/2014/main" id="{A333249B-8802-7323-2A12-AF56E14035CB}"/>
                </a:ext>
              </a:extLst>
            </p:cNvPr>
            <p:cNvGrpSpPr/>
            <p:nvPr/>
          </p:nvGrpSpPr>
          <p:grpSpPr>
            <a:xfrm>
              <a:off x="547550" y="3603378"/>
              <a:ext cx="617220" cy="2790279"/>
              <a:chOff x="724042" y="3703868"/>
              <a:chExt cx="617220" cy="2790279"/>
            </a:xfrm>
          </p:grpSpPr>
          <p:pic>
            <p:nvPicPr>
              <p:cNvPr id="17" name="Google Shape;371;p41">
                <a:extLst>
                  <a:ext uri="{FF2B5EF4-FFF2-40B4-BE49-F238E27FC236}">
                    <a16:creationId xmlns:a16="http://schemas.microsoft.com/office/drawing/2014/main" id="{77B141A6-177B-E2FD-EE6A-7E6EA31D5BB3}"/>
                  </a:ext>
                </a:extLst>
              </p:cNvPr>
              <p:cNvPicPr preferRelativeResize="0"/>
              <p:nvPr/>
            </p:nvPicPr>
            <p:blipFill rotWithShape="1">
              <a:blip r:embed="rId12">
                <a:alphaModFix/>
              </a:blip>
              <a:srcRect/>
              <a:stretch/>
            </p:blipFill>
            <p:spPr>
              <a:xfrm>
                <a:off x="792622" y="4937558"/>
                <a:ext cx="480060" cy="56007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" name="Google Shape;372;p41">
                <a:extLst>
                  <a:ext uri="{FF2B5EF4-FFF2-40B4-BE49-F238E27FC236}">
                    <a16:creationId xmlns:a16="http://schemas.microsoft.com/office/drawing/2014/main" id="{BA942477-1317-7407-BF0F-3B2C3D31615F}"/>
                  </a:ext>
                </a:extLst>
              </p:cNvPr>
              <p:cNvPicPr preferRelativeResize="0"/>
              <p:nvPr/>
            </p:nvPicPr>
            <p:blipFill rotWithShape="1">
              <a:blip r:embed="rId13">
                <a:alphaModFix/>
              </a:blip>
              <a:srcRect/>
              <a:stretch/>
            </p:blipFill>
            <p:spPr>
              <a:xfrm>
                <a:off x="823102" y="5571072"/>
                <a:ext cx="419100" cy="49911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" name="Google Shape;373;p41">
                <a:extLst>
                  <a:ext uri="{FF2B5EF4-FFF2-40B4-BE49-F238E27FC236}">
                    <a16:creationId xmlns:a16="http://schemas.microsoft.com/office/drawing/2014/main" id="{A3D9E297-F7C9-4024-7766-0A4197FF2B68}"/>
                  </a:ext>
                </a:extLst>
              </p:cNvPr>
              <p:cNvPicPr preferRelativeResize="0"/>
              <p:nvPr/>
            </p:nvPicPr>
            <p:blipFill rotWithShape="1">
              <a:blip r:embed="rId14">
                <a:alphaModFix/>
              </a:blip>
              <a:srcRect/>
              <a:stretch/>
            </p:blipFill>
            <p:spPr>
              <a:xfrm>
                <a:off x="823102" y="6151247"/>
                <a:ext cx="419100" cy="3429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374;p41">
                <a:extLst>
                  <a:ext uri="{FF2B5EF4-FFF2-40B4-BE49-F238E27FC236}">
                    <a16:creationId xmlns:a16="http://schemas.microsoft.com/office/drawing/2014/main" id="{268C1028-61D2-4681-AF3D-17F37FAF100C}"/>
                  </a:ext>
                </a:extLst>
              </p:cNvPr>
              <p:cNvPicPr preferRelativeResize="0"/>
              <p:nvPr/>
            </p:nvPicPr>
            <p:blipFill rotWithShape="1">
              <a:blip r:embed="rId15">
                <a:alphaModFix/>
              </a:blip>
              <a:srcRect/>
              <a:stretch/>
            </p:blipFill>
            <p:spPr>
              <a:xfrm>
                <a:off x="724042" y="4334048"/>
                <a:ext cx="617220" cy="52578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" name="Google Shape;375;p41">
                <a:extLst>
                  <a:ext uri="{FF2B5EF4-FFF2-40B4-BE49-F238E27FC236}">
                    <a16:creationId xmlns:a16="http://schemas.microsoft.com/office/drawing/2014/main" id="{6B248905-FAF3-3A61-1174-D95003F3E7B0}"/>
                  </a:ext>
                </a:extLst>
              </p:cNvPr>
              <p:cNvPicPr preferRelativeResize="0"/>
              <p:nvPr/>
            </p:nvPicPr>
            <p:blipFill rotWithShape="1">
              <a:blip r:embed="rId16">
                <a:alphaModFix/>
              </a:blip>
              <a:srcRect/>
              <a:stretch/>
            </p:blipFill>
            <p:spPr>
              <a:xfrm>
                <a:off x="731662" y="3703868"/>
                <a:ext cx="60198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2" name="Google Shape;376;p41">
              <a:extLst>
                <a:ext uri="{FF2B5EF4-FFF2-40B4-BE49-F238E27FC236}">
                  <a16:creationId xmlns:a16="http://schemas.microsoft.com/office/drawing/2014/main" id="{09347307-2220-1857-B76A-63E396214370}"/>
                </a:ext>
              </a:extLst>
            </p:cNvPr>
            <p:cNvGrpSpPr/>
            <p:nvPr/>
          </p:nvGrpSpPr>
          <p:grpSpPr>
            <a:xfrm>
              <a:off x="1697499" y="3601948"/>
              <a:ext cx="655320" cy="3030310"/>
              <a:chOff x="1933191" y="3703868"/>
              <a:chExt cx="655320" cy="3030310"/>
            </a:xfrm>
          </p:grpSpPr>
          <p:pic>
            <p:nvPicPr>
              <p:cNvPr id="23" name="Google Shape;377;p41">
                <a:extLst>
                  <a:ext uri="{FF2B5EF4-FFF2-40B4-BE49-F238E27FC236}">
                    <a16:creationId xmlns:a16="http://schemas.microsoft.com/office/drawing/2014/main" id="{6D844C32-F087-9672-2E17-0CB0092E0101}"/>
                  </a:ext>
                </a:extLst>
              </p:cNvPr>
              <p:cNvPicPr preferRelativeResize="0"/>
              <p:nvPr/>
            </p:nvPicPr>
            <p:blipFill rotWithShape="1">
              <a:blip r:embed="rId17">
                <a:alphaModFix/>
              </a:blip>
              <a:srcRect/>
              <a:stretch/>
            </p:blipFill>
            <p:spPr>
              <a:xfrm>
                <a:off x="2009866" y="4937559"/>
                <a:ext cx="48006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" name="Google Shape;378;p41">
                <a:extLst>
                  <a:ext uri="{FF2B5EF4-FFF2-40B4-BE49-F238E27FC236}">
                    <a16:creationId xmlns:a16="http://schemas.microsoft.com/office/drawing/2014/main" id="{F13A3884-3307-2316-2CFE-3F0A9A136BCA}"/>
                  </a:ext>
                </a:extLst>
              </p:cNvPr>
              <p:cNvPicPr preferRelativeResize="0"/>
              <p:nvPr/>
            </p:nvPicPr>
            <p:blipFill rotWithShape="1">
              <a:blip r:embed="rId18">
                <a:alphaModFix/>
              </a:blip>
              <a:srcRect/>
              <a:stretch/>
            </p:blipFill>
            <p:spPr>
              <a:xfrm>
                <a:off x="2036535" y="6151248"/>
                <a:ext cx="419100" cy="58293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" name="Google Shape;379;p41">
                <a:extLst>
                  <a:ext uri="{FF2B5EF4-FFF2-40B4-BE49-F238E27FC236}">
                    <a16:creationId xmlns:a16="http://schemas.microsoft.com/office/drawing/2014/main" id="{C3739248-494F-2F35-C2FA-A63B8EAD701B}"/>
                  </a:ext>
                </a:extLst>
              </p:cNvPr>
              <p:cNvPicPr preferRelativeResize="0"/>
              <p:nvPr/>
            </p:nvPicPr>
            <p:blipFill rotWithShape="1">
              <a:blip r:embed="rId19">
                <a:alphaModFix/>
              </a:blip>
              <a:srcRect/>
              <a:stretch/>
            </p:blipFill>
            <p:spPr>
              <a:xfrm>
                <a:off x="1933191" y="4334049"/>
                <a:ext cx="65532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6" name="Google Shape;380;p41">
                <a:extLst>
                  <a:ext uri="{FF2B5EF4-FFF2-40B4-BE49-F238E27FC236}">
                    <a16:creationId xmlns:a16="http://schemas.microsoft.com/office/drawing/2014/main" id="{D9AE60E8-9403-66E1-E3C4-94E1A9609E8F}"/>
                  </a:ext>
                </a:extLst>
              </p:cNvPr>
              <p:cNvPicPr preferRelativeResize="0"/>
              <p:nvPr/>
            </p:nvPicPr>
            <p:blipFill rotWithShape="1">
              <a:blip r:embed="rId20">
                <a:alphaModFix/>
              </a:blip>
              <a:srcRect/>
              <a:stretch/>
            </p:blipFill>
            <p:spPr>
              <a:xfrm>
                <a:off x="2036538" y="3703868"/>
                <a:ext cx="41910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" name="Google Shape;381;p41">
                <a:extLst>
                  <a:ext uri="{FF2B5EF4-FFF2-40B4-BE49-F238E27FC236}">
                    <a16:creationId xmlns:a16="http://schemas.microsoft.com/office/drawing/2014/main" id="{732E438B-768A-E7F5-564C-6AB9CB745F8C}"/>
                  </a:ext>
                </a:extLst>
              </p:cNvPr>
              <p:cNvPicPr preferRelativeResize="0"/>
              <p:nvPr/>
            </p:nvPicPr>
            <p:blipFill rotWithShape="1">
              <a:blip r:embed="rId13">
                <a:alphaModFix/>
              </a:blip>
              <a:srcRect/>
              <a:stretch/>
            </p:blipFill>
            <p:spPr>
              <a:xfrm>
                <a:off x="2036535" y="5569709"/>
                <a:ext cx="419100" cy="49911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8" name="Google Shape;382;p41">
              <a:extLst>
                <a:ext uri="{FF2B5EF4-FFF2-40B4-BE49-F238E27FC236}">
                  <a16:creationId xmlns:a16="http://schemas.microsoft.com/office/drawing/2014/main" id="{94DC5535-FEEE-CAFB-801F-BF44A882C05A}"/>
                </a:ext>
              </a:extLst>
            </p:cNvPr>
            <p:cNvGrpSpPr/>
            <p:nvPr/>
          </p:nvGrpSpPr>
          <p:grpSpPr>
            <a:xfrm>
              <a:off x="2843326" y="3608142"/>
              <a:ext cx="708660" cy="3022986"/>
              <a:chOff x="3195387" y="3703868"/>
              <a:chExt cx="708660" cy="3022986"/>
            </a:xfrm>
          </p:grpSpPr>
          <p:pic>
            <p:nvPicPr>
              <p:cNvPr id="29" name="Google Shape;383;p41">
                <a:extLst>
                  <a:ext uri="{FF2B5EF4-FFF2-40B4-BE49-F238E27FC236}">
                    <a16:creationId xmlns:a16="http://schemas.microsoft.com/office/drawing/2014/main" id="{9009EED7-6881-FAF9-FA50-4419B5ED8CE6}"/>
                  </a:ext>
                </a:extLst>
              </p:cNvPr>
              <p:cNvPicPr preferRelativeResize="0"/>
              <p:nvPr/>
            </p:nvPicPr>
            <p:blipFill rotWithShape="1">
              <a:blip r:embed="rId21">
                <a:alphaModFix/>
              </a:blip>
              <a:srcRect/>
              <a:stretch/>
            </p:blipFill>
            <p:spPr>
              <a:xfrm>
                <a:off x="3340167" y="3703868"/>
                <a:ext cx="41910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0" name="Google Shape;384;p41">
                <a:extLst>
                  <a:ext uri="{FF2B5EF4-FFF2-40B4-BE49-F238E27FC236}">
                    <a16:creationId xmlns:a16="http://schemas.microsoft.com/office/drawing/2014/main" id="{EA3708A9-482C-9460-9CC5-D1FF2FD5D730}"/>
                  </a:ext>
                </a:extLst>
              </p:cNvPr>
              <p:cNvPicPr preferRelativeResize="0"/>
              <p:nvPr/>
            </p:nvPicPr>
            <p:blipFill rotWithShape="1">
              <a:blip r:embed="rId22">
                <a:alphaModFix/>
              </a:blip>
              <a:srcRect/>
              <a:stretch/>
            </p:blipFill>
            <p:spPr>
              <a:xfrm>
                <a:off x="3290637" y="4325602"/>
                <a:ext cx="51816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1" name="Google Shape;385;p41">
                <a:extLst>
                  <a:ext uri="{FF2B5EF4-FFF2-40B4-BE49-F238E27FC236}">
                    <a16:creationId xmlns:a16="http://schemas.microsoft.com/office/drawing/2014/main" id="{A4B75D86-BF97-9A29-A7B1-829639C14AB1}"/>
                  </a:ext>
                </a:extLst>
              </p:cNvPr>
              <p:cNvPicPr preferRelativeResize="0"/>
              <p:nvPr/>
            </p:nvPicPr>
            <p:blipFill rotWithShape="1">
              <a:blip r:embed="rId23">
                <a:alphaModFix/>
              </a:blip>
              <a:srcRect/>
              <a:stretch/>
            </p:blipFill>
            <p:spPr>
              <a:xfrm>
                <a:off x="3195387" y="4933569"/>
                <a:ext cx="70866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2" name="Google Shape;386;p41">
                <a:extLst>
                  <a:ext uri="{FF2B5EF4-FFF2-40B4-BE49-F238E27FC236}">
                    <a16:creationId xmlns:a16="http://schemas.microsoft.com/office/drawing/2014/main" id="{5AA16A99-DCC1-4E5C-82B0-D4DE525B7064}"/>
                  </a:ext>
                </a:extLst>
              </p:cNvPr>
              <p:cNvPicPr preferRelativeResize="0"/>
              <p:nvPr/>
            </p:nvPicPr>
            <p:blipFill rotWithShape="1">
              <a:blip r:embed="rId24">
                <a:alphaModFix/>
              </a:blip>
              <a:srcRect/>
              <a:stretch/>
            </p:blipFill>
            <p:spPr>
              <a:xfrm>
                <a:off x="3431607" y="5549051"/>
                <a:ext cx="236220" cy="5181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3" name="Google Shape;387;p41">
                <a:extLst>
                  <a:ext uri="{FF2B5EF4-FFF2-40B4-BE49-F238E27FC236}">
                    <a16:creationId xmlns:a16="http://schemas.microsoft.com/office/drawing/2014/main" id="{C2FD7E2A-2D0C-47B5-C900-1A9D5715AA99}"/>
                  </a:ext>
                </a:extLst>
              </p:cNvPr>
              <p:cNvPicPr preferRelativeResize="0"/>
              <p:nvPr/>
            </p:nvPicPr>
            <p:blipFill rotWithShape="1">
              <a:blip r:embed="rId25">
                <a:alphaModFix/>
              </a:blip>
              <a:srcRect/>
              <a:stretch/>
            </p:blipFill>
            <p:spPr>
              <a:xfrm>
                <a:off x="3340167" y="6170594"/>
                <a:ext cx="41910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4" name="Google Shape;388;p41">
              <a:extLst>
                <a:ext uri="{FF2B5EF4-FFF2-40B4-BE49-F238E27FC236}">
                  <a16:creationId xmlns:a16="http://schemas.microsoft.com/office/drawing/2014/main" id="{05AD4C11-4EA0-21C0-9F0C-B1743910F43D}"/>
                </a:ext>
              </a:extLst>
            </p:cNvPr>
            <p:cNvGrpSpPr/>
            <p:nvPr/>
          </p:nvGrpSpPr>
          <p:grpSpPr>
            <a:xfrm>
              <a:off x="4000895" y="3601948"/>
              <a:ext cx="731520" cy="2994115"/>
              <a:chOff x="4420633" y="3703868"/>
              <a:chExt cx="731520" cy="2994115"/>
            </a:xfrm>
          </p:grpSpPr>
          <p:pic>
            <p:nvPicPr>
              <p:cNvPr id="35" name="Google Shape;389;p41">
                <a:extLst>
                  <a:ext uri="{FF2B5EF4-FFF2-40B4-BE49-F238E27FC236}">
                    <a16:creationId xmlns:a16="http://schemas.microsoft.com/office/drawing/2014/main" id="{39F1681D-85F3-7E7B-BEC6-D2BCC531619E}"/>
                  </a:ext>
                </a:extLst>
              </p:cNvPr>
              <p:cNvPicPr preferRelativeResize="0"/>
              <p:nvPr/>
            </p:nvPicPr>
            <p:blipFill rotWithShape="1">
              <a:blip r:embed="rId26">
                <a:alphaModFix/>
              </a:blip>
              <a:srcRect/>
              <a:stretch/>
            </p:blipFill>
            <p:spPr>
              <a:xfrm>
                <a:off x="4447303" y="3703868"/>
                <a:ext cx="67818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6" name="Google Shape;390;p41">
                <a:extLst>
                  <a:ext uri="{FF2B5EF4-FFF2-40B4-BE49-F238E27FC236}">
                    <a16:creationId xmlns:a16="http://schemas.microsoft.com/office/drawing/2014/main" id="{64D8BA15-1FF7-E6E5-778D-D46994286D66}"/>
                  </a:ext>
                </a:extLst>
              </p:cNvPr>
              <p:cNvPicPr preferRelativeResize="0"/>
              <p:nvPr/>
            </p:nvPicPr>
            <p:blipFill rotWithShape="1">
              <a:blip r:embed="rId27">
                <a:alphaModFix/>
              </a:blip>
              <a:srcRect/>
              <a:stretch/>
            </p:blipFill>
            <p:spPr>
              <a:xfrm>
                <a:off x="4500643" y="4943615"/>
                <a:ext cx="57150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7" name="Google Shape;391;p41">
                <a:extLst>
                  <a:ext uri="{FF2B5EF4-FFF2-40B4-BE49-F238E27FC236}">
                    <a16:creationId xmlns:a16="http://schemas.microsoft.com/office/drawing/2014/main" id="{A11565D4-2C05-34E6-3E9E-B2579DDBB7B9}"/>
                  </a:ext>
                </a:extLst>
              </p:cNvPr>
              <p:cNvPicPr preferRelativeResize="0"/>
              <p:nvPr/>
            </p:nvPicPr>
            <p:blipFill rotWithShape="1">
              <a:blip r:embed="rId28">
                <a:alphaModFix/>
              </a:blip>
              <a:srcRect/>
              <a:stretch/>
            </p:blipFill>
            <p:spPr>
              <a:xfrm>
                <a:off x="4473973" y="4312331"/>
                <a:ext cx="62484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8" name="Google Shape;392;p41">
                <a:extLst>
                  <a:ext uri="{FF2B5EF4-FFF2-40B4-BE49-F238E27FC236}">
                    <a16:creationId xmlns:a16="http://schemas.microsoft.com/office/drawing/2014/main" id="{69CC83D8-2B9A-9FBE-D91A-3B6E779A08A5}"/>
                  </a:ext>
                </a:extLst>
              </p:cNvPr>
              <p:cNvPicPr preferRelativeResize="0"/>
              <p:nvPr/>
            </p:nvPicPr>
            <p:blipFill rotWithShape="1">
              <a:blip r:embed="rId29">
                <a:alphaModFix/>
              </a:blip>
              <a:srcRect/>
              <a:stretch/>
            </p:blipFill>
            <p:spPr>
              <a:xfrm>
                <a:off x="4496833" y="6187443"/>
                <a:ext cx="579120" cy="51054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9" name="Google Shape;393;p41">
                <a:extLst>
                  <a:ext uri="{FF2B5EF4-FFF2-40B4-BE49-F238E27FC236}">
                    <a16:creationId xmlns:a16="http://schemas.microsoft.com/office/drawing/2014/main" id="{6B121882-0058-E6BB-A4D0-BF2A7E05CDE8}"/>
                  </a:ext>
                </a:extLst>
              </p:cNvPr>
              <p:cNvPicPr preferRelativeResize="0"/>
              <p:nvPr/>
            </p:nvPicPr>
            <p:blipFill rotWithShape="1">
              <a:blip r:embed="rId30">
                <a:alphaModFix/>
              </a:blip>
              <a:srcRect/>
              <a:stretch/>
            </p:blipFill>
            <p:spPr>
              <a:xfrm>
                <a:off x="4420633" y="5541134"/>
                <a:ext cx="73152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0" name="Google Shape;394;p41">
              <a:extLst>
                <a:ext uri="{FF2B5EF4-FFF2-40B4-BE49-F238E27FC236}">
                  <a16:creationId xmlns:a16="http://schemas.microsoft.com/office/drawing/2014/main" id="{B2C6A065-8DBF-435F-D49B-38D6C7AD9A98}"/>
                </a:ext>
              </a:extLst>
            </p:cNvPr>
            <p:cNvGrpSpPr/>
            <p:nvPr/>
          </p:nvGrpSpPr>
          <p:grpSpPr>
            <a:xfrm>
              <a:off x="5226505" y="3601948"/>
              <a:ext cx="617220" cy="3008532"/>
              <a:chOff x="5728372" y="3703868"/>
              <a:chExt cx="617220" cy="3008532"/>
            </a:xfrm>
          </p:grpSpPr>
          <p:pic>
            <p:nvPicPr>
              <p:cNvPr id="41" name="Google Shape;395;p41">
                <a:extLst>
                  <a:ext uri="{FF2B5EF4-FFF2-40B4-BE49-F238E27FC236}">
                    <a16:creationId xmlns:a16="http://schemas.microsoft.com/office/drawing/2014/main" id="{454537AE-730E-2C76-E972-05D6EC7FE8DE}"/>
                  </a:ext>
                </a:extLst>
              </p:cNvPr>
              <p:cNvPicPr preferRelativeResize="0"/>
              <p:nvPr/>
            </p:nvPicPr>
            <p:blipFill rotWithShape="1">
              <a:blip r:embed="rId31">
                <a:alphaModFix/>
              </a:blip>
              <a:srcRect/>
              <a:stretch/>
            </p:blipFill>
            <p:spPr>
              <a:xfrm>
                <a:off x="5857912" y="5558279"/>
                <a:ext cx="358140" cy="52197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2" name="Google Shape;396;p41">
                <a:extLst>
                  <a:ext uri="{FF2B5EF4-FFF2-40B4-BE49-F238E27FC236}">
                    <a16:creationId xmlns:a16="http://schemas.microsoft.com/office/drawing/2014/main" id="{7758B242-E779-8AFF-FD96-F0CFA1B7532F}"/>
                  </a:ext>
                </a:extLst>
              </p:cNvPr>
              <p:cNvPicPr preferRelativeResize="0"/>
              <p:nvPr/>
            </p:nvPicPr>
            <p:blipFill rotWithShape="1">
              <a:blip r:embed="rId32">
                <a:alphaModFix/>
              </a:blip>
              <a:srcRect/>
              <a:stretch/>
            </p:blipFill>
            <p:spPr>
              <a:xfrm>
                <a:off x="5827432" y="6140900"/>
                <a:ext cx="419100" cy="5715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3" name="Google Shape;397;p41">
                <a:extLst>
                  <a:ext uri="{FF2B5EF4-FFF2-40B4-BE49-F238E27FC236}">
                    <a16:creationId xmlns:a16="http://schemas.microsoft.com/office/drawing/2014/main" id="{135960DC-537D-C07B-AA10-2D7F3D0679B2}"/>
                  </a:ext>
                </a:extLst>
              </p:cNvPr>
              <p:cNvPicPr preferRelativeResize="0"/>
              <p:nvPr/>
            </p:nvPicPr>
            <p:blipFill rotWithShape="1">
              <a:blip r:embed="rId15">
                <a:alphaModFix/>
              </a:blip>
              <a:srcRect/>
              <a:stretch/>
            </p:blipFill>
            <p:spPr>
              <a:xfrm>
                <a:off x="5728372" y="4349289"/>
                <a:ext cx="617220" cy="52578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4" name="Google Shape;398;p41">
                <a:extLst>
                  <a:ext uri="{FF2B5EF4-FFF2-40B4-BE49-F238E27FC236}">
                    <a16:creationId xmlns:a16="http://schemas.microsoft.com/office/drawing/2014/main" id="{415E8813-AC63-190B-AF1F-79E5F0C4FFA4}"/>
                  </a:ext>
                </a:extLst>
              </p:cNvPr>
              <p:cNvPicPr preferRelativeResize="0"/>
              <p:nvPr/>
            </p:nvPicPr>
            <p:blipFill rotWithShape="1">
              <a:blip r:embed="rId16">
                <a:alphaModFix/>
              </a:blip>
              <a:srcRect/>
              <a:stretch/>
            </p:blipFill>
            <p:spPr>
              <a:xfrm>
                <a:off x="5735992" y="3703868"/>
                <a:ext cx="60198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5" name="Google Shape;399;p41">
                <a:extLst>
                  <a:ext uri="{FF2B5EF4-FFF2-40B4-BE49-F238E27FC236}">
                    <a16:creationId xmlns:a16="http://schemas.microsoft.com/office/drawing/2014/main" id="{7AFD54F4-5D6E-D787-59EC-9BFF0E3F7063}"/>
                  </a:ext>
                </a:extLst>
              </p:cNvPr>
              <p:cNvPicPr preferRelativeResize="0"/>
              <p:nvPr/>
            </p:nvPicPr>
            <p:blipFill rotWithShape="1">
              <a:blip r:embed="rId13">
                <a:alphaModFix/>
              </a:blip>
              <a:srcRect/>
              <a:stretch/>
            </p:blipFill>
            <p:spPr>
              <a:xfrm>
                <a:off x="5827432" y="4998518"/>
                <a:ext cx="419100" cy="49911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6" name="Google Shape;400;p41">
              <a:extLst>
                <a:ext uri="{FF2B5EF4-FFF2-40B4-BE49-F238E27FC236}">
                  <a16:creationId xmlns:a16="http://schemas.microsoft.com/office/drawing/2014/main" id="{0FC32754-8AB6-C9CC-5972-F1E35EDEFDBD}"/>
                </a:ext>
              </a:extLst>
            </p:cNvPr>
            <p:cNvGrpSpPr/>
            <p:nvPr/>
          </p:nvGrpSpPr>
          <p:grpSpPr>
            <a:xfrm>
              <a:off x="6250584" y="3598218"/>
              <a:ext cx="899160" cy="1752865"/>
              <a:chOff x="6866252" y="3732443"/>
              <a:chExt cx="899160" cy="1752865"/>
            </a:xfrm>
          </p:grpSpPr>
          <p:pic>
            <p:nvPicPr>
              <p:cNvPr id="47" name="Google Shape;401;p41">
                <a:extLst>
                  <a:ext uri="{FF2B5EF4-FFF2-40B4-BE49-F238E27FC236}">
                    <a16:creationId xmlns:a16="http://schemas.microsoft.com/office/drawing/2014/main" id="{DBF56FDB-F76F-EA8B-F4A3-439DF724FA2E}"/>
                  </a:ext>
                </a:extLst>
              </p:cNvPr>
              <p:cNvPicPr preferRelativeResize="0"/>
              <p:nvPr/>
            </p:nvPicPr>
            <p:blipFill rotWithShape="1">
              <a:blip r:embed="rId13">
                <a:alphaModFix/>
              </a:blip>
              <a:srcRect/>
              <a:stretch/>
            </p:blipFill>
            <p:spPr>
              <a:xfrm>
                <a:off x="7106282" y="3732443"/>
                <a:ext cx="419100" cy="49911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8" name="Google Shape;402;p41">
                <a:extLst>
                  <a:ext uri="{FF2B5EF4-FFF2-40B4-BE49-F238E27FC236}">
                    <a16:creationId xmlns:a16="http://schemas.microsoft.com/office/drawing/2014/main" id="{961ACBCF-8343-53B4-59F7-2F7D008FFD8D}"/>
                  </a:ext>
                </a:extLst>
              </p:cNvPr>
              <p:cNvPicPr preferRelativeResize="0"/>
              <p:nvPr/>
            </p:nvPicPr>
            <p:blipFill rotWithShape="1">
              <a:blip r:embed="rId32">
                <a:alphaModFix/>
              </a:blip>
              <a:srcRect/>
              <a:stretch/>
            </p:blipFill>
            <p:spPr>
              <a:xfrm>
                <a:off x="7106282" y="4913808"/>
                <a:ext cx="419100" cy="5715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9" name="Google Shape;403;p41">
                <a:extLst>
                  <a:ext uri="{FF2B5EF4-FFF2-40B4-BE49-F238E27FC236}">
                    <a16:creationId xmlns:a16="http://schemas.microsoft.com/office/drawing/2014/main" id="{369C028C-FAF5-9E8E-0BCC-93E40E835B97}"/>
                  </a:ext>
                </a:extLst>
              </p:cNvPr>
              <p:cNvPicPr preferRelativeResize="0"/>
              <p:nvPr/>
            </p:nvPicPr>
            <p:blipFill rotWithShape="1">
              <a:blip r:embed="rId33">
                <a:alphaModFix/>
              </a:blip>
              <a:srcRect/>
              <a:stretch/>
            </p:blipFill>
            <p:spPr>
              <a:xfrm>
                <a:off x="6866252" y="4299758"/>
                <a:ext cx="899160" cy="56007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50" name="Google Shape;404;p41">
              <a:extLst>
                <a:ext uri="{FF2B5EF4-FFF2-40B4-BE49-F238E27FC236}">
                  <a16:creationId xmlns:a16="http://schemas.microsoft.com/office/drawing/2014/main" id="{A452ABF3-5E90-C340-B506-437639D29510}"/>
                </a:ext>
              </a:extLst>
            </p:cNvPr>
            <p:cNvPicPr preferRelativeResize="0"/>
            <p:nvPr/>
          </p:nvPicPr>
          <p:blipFill rotWithShape="1">
            <a:blip r:embed="rId13">
              <a:alphaModFix/>
            </a:blip>
            <a:srcRect/>
            <a:stretch/>
          </p:blipFill>
          <p:spPr>
            <a:xfrm>
              <a:off x="7702497" y="3611905"/>
              <a:ext cx="419100" cy="499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Google Shape;405;p41">
              <a:extLst>
                <a:ext uri="{FF2B5EF4-FFF2-40B4-BE49-F238E27FC236}">
                  <a16:creationId xmlns:a16="http://schemas.microsoft.com/office/drawing/2014/main" id="{01A5AC17-E6F3-B779-152B-8E92F7C3F3FA}"/>
                </a:ext>
              </a:extLst>
            </p:cNvPr>
            <p:cNvPicPr preferRelativeResize="0"/>
            <p:nvPr/>
          </p:nvPicPr>
          <p:blipFill rotWithShape="1">
            <a:blip r:embed="rId34">
              <a:alphaModFix/>
            </a:blip>
            <a:srcRect/>
            <a:stretch/>
          </p:blipFill>
          <p:spPr>
            <a:xfrm>
              <a:off x="8661026" y="3617192"/>
              <a:ext cx="758181" cy="46116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2" name="Google Shape;406;p41">
              <a:extLst>
                <a:ext uri="{FF2B5EF4-FFF2-40B4-BE49-F238E27FC236}">
                  <a16:creationId xmlns:a16="http://schemas.microsoft.com/office/drawing/2014/main" id="{4B945EA5-061F-2BE0-1227-80AEFCB72746}"/>
                </a:ext>
              </a:extLst>
            </p:cNvPr>
            <p:cNvGrpSpPr/>
            <p:nvPr/>
          </p:nvGrpSpPr>
          <p:grpSpPr>
            <a:xfrm>
              <a:off x="9843773" y="3598218"/>
              <a:ext cx="731520" cy="2389967"/>
              <a:chOff x="10719294" y="3703868"/>
              <a:chExt cx="731520" cy="2389967"/>
            </a:xfrm>
          </p:grpSpPr>
          <p:pic>
            <p:nvPicPr>
              <p:cNvPr id="53" name="Google Shape;407;p41">
                <a:extLst>
                  <a:ext uri="{FF2B5EF4-FFF2-40B4-BE49-F238E27FC236}">
                    <a16:creationId xmlns:a16="http://schemas.microsoft.com/office/drawing/2014/main" id="{2C8F9D83-0397-CD73-DC2A-041FD6ECD0F2}"/>
                  </a:ext>
                </a:extLst>
              </p:cNvPr>
              <p:cNvPicPr preferRelativeResize="0"/>
              <p:nvPr/>
            </p:nvPicPr>
            <p:blipFill rotWithShape="1">
              <a:blip r:embed="rId27">
                <a:alphaModFix/>
              </a:blip>
              <a:srcRect/>
              <a:stretch/>
            </p:blipFill>
            <p:spPr>
              <a:xfrm>
                <a:off x="10799304" y="3703868"/>
                <a:ext cx="57150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4" name="Google Shape;408;p41">
                <a:extLst>
                  <a:ext uri="{FF2B5EF4-FFF2-40B4-BE49-F238E27FC236}">
                    <a16:creationId xmlns:a16="http://schemas.microsoft.com/office/drawing/2014/main" id="{07AB6D9C-13EC-4BB6-6875-EC8DBD720292}"/>
                  </a:ext>
                </a:extLst>
              </p:cNvPr>
              <p:cNvPicPr preferRelativeResize="0"/>
              <p:nvPr/>
            </p:nvPicPr>
            <p:blipFill rotWithShape="1">
              <a:blip r:embed="rId30">
                <a:alphaModFix/>
              </a:blip>
              <a:srcRect/>
              <a:stretch/>
            </p:blipFill>
            <p:spPr>
              <a:xfrm>
                <a:off x="10719294" y="4301387"/>
                <a:ext cx="731520" cy="5562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5" name="Google Shape;409;p41">
                <a:extLst>
                  <a:ext uri="{FF2B5EF4-FFF2-40B4-BE49-F238E27FC236}">
                    <a16:creationId xmlns:a16="http://schemas.microsoft.com/office/drawing/2014/main" id="{1998A544-CD2C-8761-E8B8-2BC6237C9B98}"/>
                  </a:ext>
                </a:extLst>
              </p:cNvPr>
              <p:cNvPicPr preferRelativeResize="0"/>
              <p:nvPr/>
            </p:nvPicPr>
            <p:blipFill rotWithShape="1">
              <a:blip r:embed="rId35">
                <a:alphaModFix/>
              </a:blip>
              <a:srcRect/>
              <a:stretch/>
            </p:blipFill>
            <p:spPr>
              <a:xfrm>
                <a:off x="10725009" y="4952619"/>
                <a:ext cx="720090" cy="5181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6" name="Google Shape;410;p41">
                <a:extLst>
                  <a:ext uri="{FF2B5EF4-FFF2-40B4-BE49-F238E27FC236}">
                    <a16:creationId xmlns:a16="http://schemas.microsoft.com/office/drawing/2014/main" id="{514C4EB2-882E-FDDF-82FB-BAEBAA5A690D}"/>
                  </a:ext>
                </a:extLst>
              </p:cNvPr>
              <p:cNvPicPr preferRelativeResize="0"/>
              <p:nvPr/>
            </p:nvPicPr>
            <p:blipFill rotWithShape="1">
              <a:blip r:embed="rId36">
                <a:alphaModFix/>
              </a:blip>
              <a:srcRect/>
              <a:stretch/>
            </p:blipFill>
            <p:spPr>
              <a:xfrm>
                <a:off x="10892649" y="5575675"/>
                <a:ext cx="384810" cy="5181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57" name="Google Shape;411;p41">
              <a:extLst>
                <a:ext uri="{FF2B5EF4-FFF2-40B4-BE49-F238E27FC236}">
                  <a16:creationId xmlns:a16="http://schemas.microsoft.com/office/drawing/2014/main" id="{2F67D120-8A4D-7541-C9B0-D8BCA9A9443F}"/>
                </a:ext>
              </a:extLst>
            </p:cNvPr>
            <p:cNvCxnSpPr>
              <a:cxnSpLocks/>
              <a:endCxn id="7" idx="0"/>
            </p:cNvCxnSpPr>
            <p:nvPr/>
          </p:nvCxnSpPr>
          <p:spPr>
            <a:xfrm rot="5400000">
              <a:off x="8280962" y="1559872"/>
              <a:ext cx="496603" cy="1316821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121C29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8" name="Google Shape;412;p41">
              <a:extLst>
                <a:ext uri="{FF2B5EF4-FFF2-40B4-BE49-F238E27FC236}">
                  <a16:creationId xmlns:a16="http://schemas.microsoft.com/office/drawing/2014/main" id="{023F9879-4F2F-3C12-1DD0-41C938373B47}"/>
                </a:ext>
              </a:extLst>
            </p:cNvPr>
            <p:cNvCxnSpPr>
              <a:cxnSpLocks/>
              <a:endCxn id="15" idx="0"/>
            </p:cNvCxnSpPr>
            <p:nvPr/>
          </p:nvCxnSpPr>
          <p:spPr>
            <a:xfrm rot="5400000">
              <a:off x="7696329" y="975239"/>
              <a:ext cx="496603" cy="2486086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121C29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9" name="Google Shape;413;p41">
              <a:extLst>
                <a:ext uri="{FF2B5EF4-FFF2-40B4-BE49-F238E27FC236}">
                  <a16:creationId xmlns:a16="http://schemas.microsoft.com/office/drawing/2014/main" id="{1A306B58-77B5-28F5-8FC9-F1271C7AEF6C}"/>
                </a:ext>
              </a:extLst>
            </p:cNvPr>
            <p:cNvCxnSpPr>
              <a:cxnSpLocks/>
              <a:endCxn id="12" idx="0"/>
            </p:cNvCxnSpPr>
            <p:nvPr/>
          </p:nvCxnSpPr>
          <p:spPr>
            <a:xfrm rot="5400000">
              <a:off x="7111697" y="390607"/>
              <a:ext cx="496603" cy="3655351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121C29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60" name="Google Shape;414;p41">
              <a:extLst>
                <a:ext uri="{FF2B5EF4-FFF2-40B4-BE49-F238E27FC236}">
                  <a16:creationId xmlns:a16="http://schemas.microsoft.com/office/drawing/2014/main" id="{D13E0008-6A96-1DA7-FB51-1E95291FA34C}"/>
                </a:ext>
              </a:extLst>
            </p:cNvPr>
            <p:cNvCxnSpPr>
              <a:cxnSpLocks/>
              <a:endCxn id="9" idx="0"/>
            </p:cNvCxnSpPr>
            <p:nvPr/>
          </p:nvCxnSpPr>
          <p:spPr>
            <a:xfrm rot="5400000">
              <a:off x="6527064" y="-194026"/>
              <a:ext cx="496603" cy="4824616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121C29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61" name="Google Shape;415;p41">
              <a:extLst>
                <a:ext uri="{FF2B5EF4-FFF2-40B4-BE49-F238E27FC236}">
                  <a16:creationId xmlns:a16="http://schemas.microsoft.com/office/drawing/2014/main" id="{38A23FDA-7686-0B14-8730-67F3A01B3747}"/>
                </a:ext>
              </a:extLst>
            </p:cNvPr>
            <p:cNvCxnSpPr>
              <a:cxnSpLocks/>
              <a:endCxn id="14" idx="0"/>
            </p:cNvCxnSpPr>
            <p:nvPr/>
          </p:nvCxnSpPr>
          <p:spPr>
            <a:xfrm rot="5400000">
              <a:off x="5942432" y="-778658"/>
              <a:ext cx="496603" cy="5993881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121C29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62" name="Google Shape;416;p41">
              <a:extLst>
                <a:ext uri="{FF2B5EF4-FFF2-40B4-BE49-F238E27FC236}">
                  <a16:creationId xmlns:a16="http://schemas.microsoft.com/office/drawing/2014/main" id="{05DC1311-9343-3095-70B3-D3F4C9978FD0}"/>
                </a:ext>
              </a:extLst>
            </p:cNvPr>
            <p:cNvCxnSpPr>
              <a:cxnSpLocks/>
              <a:endCxn id="8" idx="0"/>
            </p:cNvCxnSpPr>
            <p:nvPr/>
          </p:nvCxnSpPr>
          <p:spPr>
            <a:xfrm rot="5400000">
              <a:off x="5357799" y="-1363291"/>
              <a:ext cx="496603" cy="7163146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121C29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63" name="Google Shape;417;p41">
              <a:extLst>
                <a:ext uri="{FF2B5EF4-FFF2-40B4-BE49-F238E27FC236}">
                  <a16:creationId xmlns:a16="http://schemas.microsoft.com/office/drawing/2014/main" id="{B4045FB3-18A6-FED1-7095-BF46FAF322A9}"/>
                </a:ext>
              </a:extLst>
            </p:cNvPr>
            <p:cNvCxnSpPr>
              <a:cxnSpLocks/>
              <a:endCxn id="10" idx="0"/>
            </p:cNvCxnSpPr>
            <p:nvPr/>
          </p:nvCxnSpPr>
          <p:spPr>
            <a:xfrm rot="5400000">
              <a:off x="4773167" y="-1947923"/>
              <a:ext cx="496603" cy="8332411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121C29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64" name="Google Shape;418;p41">
              <a:extLst>
                <a:ext uri="{FF2B5EF4-FFF2-40B4-BE49-F238E27FC236}">
                  <a16:creationId xmlns:a16="http://schemas.microsoft.com/office/drawing/2014/main" id="{9A05349D-F300-5891-45DB-E2AE65CD3264}"/>
                </a:ext>
              </a:extLst>
            </p:cNvPr>
            <p:cNvCxnSpPr>
              <a:cxnSpLocks/>
              <a:endCxn id="11" idx="0"/>
            </p:cNvCxnSpPr>
            <p:nvPr/>
          </p:nvCxnSpPr>
          <p:spPr>
            <a:xfrm rot="5400000">
              <a:off x="8865594" y="2144504"/>
              <a:ext cx="496603" cy="147556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121C29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65" name="Google Shape;419;p41">
              <a:extLst>
                <a:ext uri="{FF2B5EF4-FFF2-40B4-BE49-F238E27FC236}">
                  <a16:creationId xmlns:a16="http://schemas.microsoft.com/office/drawing/2014/main" id="{E957BD2F-2BCD-1B6A-4904-805C0B339C25}"/>
                </a:ext>
              </a:extLst>
            </p:cNvPr>
            <p:cNvCxnSpPr>
              <a:cxnSpLocks/>
              <a:endCxn id="13" idx="0"/>
            </p:cNvCxnSpPr>
            <p:nvPr/>
          </p:nvCxnSpPr>
          <p:spPr>
            <a:xfrm rot="16200000" flipH="1">
              <a:off x="9450226" y="1707427"/>
              <a:ext cx="496603" cy="1021709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121C29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66" name="Google Shape;420;p41">
              <a:extLst>
                <a:ext uri="{FF2B5EF4-FFF2-40B4-BE49-F238E27FC236}">
                  <a16:creationId xmlns:a16="http://schemas.microsoft.com/office/drawing/2014/main" id="{0038882F-FB01-BDF5-C758-EC6D6118B8AF}"/>
                </a:ext>
              </a:extLst>
            </p:cNvPr>
            <p:cNvCxnSpPr/>
            <p:nvPr/>
          </p:nvCxnSpPr>
          <p:spPr>
            <a:xfrm>
              <a:off x="9189720" y="1975485"/>
              <a:ext cx="0" cy="147008"/>
            </a:xfrm>
            <a:prstGeom prst="straightConnector1">
              <a:avLst/>
            </a:prstGeom>
            <a:noFill/>
            <a:ln w="12700" cap="flat" cmpd="sng">
              <a:solidFill>
                <a:srgbClr val="121C29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63B1C542-4636-8109-54E1-9595BB5E844F}"/>
                </a:ext>
              </a:extLst>
            </p:cNvPr>
            <p:cNvGrpSpPr/>
            <p:nvPr/>
          </p:nvGrpSpPr>
          <p:grpSpPr>
            <a:xfrm>
              <a:off x="11081469" y="3598614"/>
              <a:ext cx="594360" cy="3030310"/>
              <a:chOff x="11525363" y="3703868"/>
              <a:chExt cx="594360" cy="3030310"/>
            </a:xfrm>
          </p:grpSpPr>
          <p:pic>
            <p:nvPicPr>
              <p:cNvPr id="68" name="Graphic 67">
                <a:extLst>
                  <a:ext uri="{FF2B5EF4-FFF2-40B4-BE49-F238E27FC236}">
                    <a16:creationId xmlns:a16="http://schemas.microsoft.com/office/drawing/2014/main" id="{AD6ACA3B-6659-9975-C637-33768E6CF0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7">
                <a:extLst>
                  <a:ext uri="{96DAC541-7B7A-43D3-8B79-37D633B846F1}">
                    <asvg:svgBlip xmlns:asvg="http://schemas.microsoft.com/office/drawing/2016/SVG/main" r:embed="rId38"/>
                  </a:ext>
                </a:extLst>
              </a:blip>
              <a:stretch>
                <a:fillRect/>
              </a:stretch>
            </p:blipFill>
            <p:spPr>
              <a:xfrm>
                <a:off x="11628233" y="3703868"/>
                <a:ext cx="388620" cy="541020"/>
              </a:xfrm>
              <a:prstGeom prst="rect">
                <a:avLst/>
              </a:prstGeom>
            </p:spPr>
          </p:pic>
          <p:pic>
            <p:nvPicPr>
              <p:cNvPr id="69" name="Graphic 68">
                <a:extLst>
                  <a:ext uri="{FF2B5EF4-FFF2-40B4-BE49-F238E27FC236}">
                    <a16:creationId xmlns:a16="http://schemas.microsoft.com/office/drawing/2014/main" id="{51111818-6CAD-B1EB-7A71-9E33340F3A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9">
                <a:extLst>
                  <a:ext uri="{96DAC541-7B7A-43D3-8B79-37D633B846F1}">
                    <asvg:svgBlip xmlns:asvg="http://schemas.microsoft.com/office/drawing/2016/SVG/main" r:embed="rId40"/>
                  </a:ext>
                </a:extLst>
              </a:blip>
              <a:stretch>
                <a:fillRect/>
              </a:stretch>
            </p:blipFill>
            <p:spPr>
              <a:xfrm>
                <a:off x="11525363" y="4312331"/>
                <a:ext cx="594360" cy="541020"/>
              </a:xfrm>
              <a:prstGeom prst="rect">
                <a:avLst/>
              </a:prstGeom>
            </p:spPr>
          </p:pic>
          <p:pic>
            <p:nvPicPr>
              <p:cNvPr id="70" name="Graphic 69">
                <a:extLst>
                  <a:ext uri="{FF2B5EF4-FFF2-40B4-BE49-F238E27FC236}">
                    <a16:creationId xmlns:a16="http://schemas.microsoft.com/office/drawing/2014/main" id="{372EF233-4BE6-37FE-EB47-62BBF2448E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1">
                <a:extLst>
                  <a:ext uri="{96DAC541-7B7A-43D3-8B79-37D633B846F1}">
                    <asvg:svgBlip xmlns:asvg="http://schemas.microsoft.com/office/drawing/2016/SVG/main" r:embed="rId42"/>
                  </a:ext>
                </a:extLst>
              </a:blip>
              <a:stretch>
                <a:fillRect/>
              </a:stretch>
            </p:blipFill>
            <p:spPr>
              <a:xfrm>
                <a:off x="11654903" y="5552815"/>
                <a:ext cx="335280" cy="541020"/>
              </a:xfrm>
              <a:prstGeom prst="rect">
                <a:avLst/>
              </a:prstGeom>
            </p:spPr>
          </p:pic>
          <p:pic>
            <p:nvPicPr>
              <p:cNvPr id="71" name="Graphic 70">
                <a:extLst>
                  <a:ext uri="{FF2B5EF4-FFF2-40B4-BE49-F238E27FC236}">
                    <a16:creationId xmlns:a16="http://schemas.microsoft.com/office/drawing/2014/main" id="{C98804E6-D93D-BE8B-0E17-1B3891CAC6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3">
                <a:extLst>
                  <a:ext uri="{96DAC541-7B7A-43D3-8B79-37D633B846F1}">
                    <asvg:svgBlip xmlns:asvg="http://schemas.microsoft.com/office/drawing/2016/SVG/main" r:embed="rId44"/>
                  </a:ext>
                </a:extLst>
              </a:blip>
              <a:stretch>
                <a:fillRect/>
              </a:stretch>
            </p:blipFill>
            <p:spPr>
              <a:xfrm>
                <a:off x="11632043" y="6216018"/>
                <a:ext cx="381000" cy="518160"/>
              </a:xfrm>
              <a:prstGeom prst="rect">
                <a:avLst/>
              </a:prstGeom>
            </p:spPr>
          </p:pic>
          <p:pic>
            <p:nvPicPr>
              <p:cNvPr id="72" name="Graphic 71">
                <a:extLst>
                  <a:ext uri="{FF2B5EF4-FFF2-40B4-BE49-F238E27FC236}">
                    <a16:creationId xmlns:a16="http://schemas.microsoft.com/office/drawing/2014/main" id="{836BF5B3-8375-8B7B-632D-6A7D19930B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5">
                <a:extLst>
                  <a:ext uri="{96DAC541-7B7A-43D3-8B79-37D633B846F1}">
                    <asvg:svgBlip xmlns:asvg="http://schemas.microsoft.com/office/drawing/2016/SVG/main" r:embed="rId46"/>
                  </a:ext>
                </a:extLst>
              </a:blip>
              <a:stretch>
                <a:fillRect/>
              </a:stretch>
            </p:blipFill>
            <p:spPr>
              <a:xfrm>
                <a:off x="11612993" y="4896606"/>
                <a:ext cx="419100" cy="556260"/>
              </a:xfrm>
              <a:prstGeom prst="rect">
                <a:avLst/>
              </a:prstGeom>
            </p:spPr>
          </p:pic>
        </p:grpSp>
        <p:pic>
          <p:nvPicPr>
            <p:cNvPr id="73" name="Picture 72" descr="A blue and white sign with arrows&#10;&#10;Description automatically generated">
              <a:extLst>
                <a:ext uri="{FF2B5EF4-FFF2-40B4-BE49-F238E27FC236}">
                  <a16:creationId xmlns:a16="http://schemas.microsoft.com/office/drawing/2014/main" id="{607C9739-E60E-2923-3686-D150BE66D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7"/>
            <a:stretch>
              <a:fillRect/>
            </a:stretch>
          </p:blipFill>
          <p:spPr>
            <a:xfrm>
              <a:off x="10892649" y="2466584"/>
              <a:ext cx="972000" cy="972000"/>
            </a:xfrm>
            <a:prstGeom prst="rect">
              <a:avLst/>
            </a:prstGeom>
          </p:spPr>
        </p:pic>
        <p:cxnSp>
          <p:nvCxnSpPr>
            <p:cNvPr id="74" name="Google Shape;419;p41">
              <a:extLst>
                <a:ext uri="{FF2B5EF4-FFF2-40B4-BE49-F238E27FC236}">
                  <a16:creationId xmlns:a16="http://schemas.microsoft.com/office/drawing/2014/main" id="{E01AF71D-2596-D863-2477-6FF9BC0A965B}"/>
                </a:ext>
              </a:extLst>
            </p:cNvPr>
            <p:cNvCxnSpPr>
              <a:cxnSpLocks/>
              <a:endCxn id="73" idx="0"/>
            </p:cNvCxnSpPr>
            <p:nvPr/>
          </p:nvCxnSpPr>
          <p:spPr>
            <a:xfrm rot="16200000" flipH="1">
              <a:off x="10034860" y="1122794"/>
              <a:ext cx="496603" cy="2190976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121C29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467507361"/>
      </p:ext>
    </p:extLst>
  </p:cSld>
  <p:clrMapOvr>
    <a:masterClrMapping/>
  </p:clrMapOvr>
</p:sld>
</file>

<file path=ppt/theme/theme1.xml><?xml version="1.0" encoding="utf-8"?>
<a:theme xmlns:a="http://schemas.openxmlformats.org/drawingml/2006/main" name="InfoSupport - licht">
  <a:themeElements>
    <a:clrScheme name="InfoSupport">
      <a:dk1>
        <a:srgbClr val="133561"/>
      </a:dk1>
      <a:lt1>
        <a:sysClr val="window" lastClr="FFFFFF"/>
      </a:lt1>
      <a:dk2>
        <a:srgbClr val="000000"/>
      </a:dk2>
      <a:lt2>
        <a:srgbClr val="FFFFFF"/>
      </a:lt2>
      <a:accent1>
        <a:srgbClr val="133561"/>
      </a:accent1>
      <a:accent2>
        <a:srgbClr val="007FC3"/>
      </a:accent2>
      <a:accent3>
        <a:srgbClr val="CAE744"/>
      </a:accent3>
      <a:accent4>
        <a:srgbClr val="A0BBE3"/>
      </a:accent4>
      <a:accent5>
        <a:srgbClr val="8587A3"/>
      </a:accent5>
      <a:accent6>
        <a:srgbClr val="C7D64A"/>
      </a:accent6>
      <a:hlink>
        <a:srgbClr val="007FC3"/>
      </a:hlink>
      <a:folHlink>
        <a:srgbClr val="007FC3"/>
      </a:folHlink>
    </a:clrScheme>
    <a:fontScheme name="InfoSuppor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foSupport presentatie 180918" id="{0A1C852A-927F-D64A-8393-A7206E635D90}" vid="{CF7E980B-AA3F-B648-8B1A-CE089C3FEA0F}"/>
    </a:ext>
  </a:extLst>
</a:theme>
</file>

<file path=ppt/theme/theme2.xml><?xml version="1.0" encoding="utf-8"?>
<a:theme xmlns:a="http://schemas.openxmlformats.org/drawingml/2006/main" name="Kantoorthema">
  <a:themeElements>
    <a:clrScheme name="InfoSupport">
      <a:dk1>
        <a:srgbClr val="133561"/>
      </a:dk1>
      <a:lt1>
        <a:sysClr val="window" lastClr="FFFFFF"/>
      </a:lt1>
      <a:dk2>
        <a:srgbClr val="000000"/>
      </a:dk2>
      <a:lt2>
        <a:srgbClr val="FFFFFF"/>
      </a:lt2>
      <a:accent1>
        <a:srgbClr val="133561"/>
      </a:accent1>
      <a:accent2>
        <a:srgbClr val="007FC3"/>
      </a:accent2>
      <a:accent3>
        <a:srgbClr val="7F7F7F"/>
      </a:accent3>
      <a:accent4>
        <a:srgbClr val="A5A5A5"/>
      </a:accent4>
      <a:accent5>
        <a:srgbClr val="CCCCCC"/>
      </a:accent5>
      <a:accent6>
        <a:srgbClr val="133561"/>
      </a:accent6>
      <a:hlink>
        <a:srgbClr val="007FC3"/>
      </a:hlink>
      <a:folHlink>
        <a:srgbClr val="007FC3"/>
      </a:folHlink>
    </a:clrScheme>
    <a:fontScheme name="InfoSuppor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InfoSupport">
      <a:dk1>
        <a:srgbClr val="133561"/>
      </a:dk1>
      <a:lt1>
        <a:sysClr val="window" lastClr="FFFFFF"/>
      </a:lt1>
      <a:dk2>
        <a:srgbClr val="000000"/>
      </a:dk2>
      <a:lt2>
        <a:srgbClr val="FFFFFF"/>
      </a:lt2>
      <a:accent1>
        <a:srgbClr val="133561"/>
      </a:accent1>
      <a:accent2>
        <a:srgbClr val="007FC3"/>
      </a:accent2>
      <a:accent3>
        <a:srgbClr val="7F7F7F"/>
      </a:accent3>
      <a:accent4>
        <a:srgbClr val="A5A5A5"/>
      </a:accent4>
      <a:accent5>
        <a:srgbClr val="CCCCCC"/>
      </a:accent5>
      <a:accent6>
        <a:srgbClr val="133561"/>
      </a:accent6>
      <a:hlink>
        <a:srgbClr val="007FC3"/>
      </a:hlink>
      <a:folHlink>
        <a:srgbClr val="007FC3"/>
      </a:folHlink>
    </a:clrScheme>
    <a:fontScheme name="InfoSuppor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77E48763D325E488CB7653F037A5623" ma:contentTypeVersion="0" ma:contentTypeDescription="Een nieuw document maken." ma:contentTypeScope="" ma:versionID="645e41530a86db4ed82cdf64f5b1f66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ad90c4397f78c73c049e37fec9ab90e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8E43764-ED5E-423E-8CFE-D32883D1F242}">
  <ds:schemaRefs>
    <ds:schemaRef ds:uri="http://purl.org/dc/elements/1.1/"/>
    <ds:schemaRef ds:uri="http://purl.org/dc/terms/"/>
    <ds:schemaRef ds:uri="http://schemas.microsoft.com/internal/obd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16CE22B-996A-4318-AF04-464AC9F774F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31D3583-B506-4638-A7CE-45620855E85C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InfoSupport - licht</Template>
  <TotalTime>5065</TotalTime>
  <Words>1334</Words>
  <Application>Microsoft Macintosh PowerPoint</Application>
  <PresentationFormat>On-screen Show (16:9)</PresentationFormat>
  <Paragraphs>328</Paragraphs>
  <Slides>24</Slides>
  <Notes>12</Notes>
  <HiddenSlides>5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9" baseType="lpstr">
      <vt:lpstr>-apple-system</vt:lpstr>
      <vt:lpstr>Arial</vt:lpstr>
      <vt:lpstr>Arial Narrow</vt:lpstr>
      <vt:lpstr>Calibri</vt:lpstr>
      <vt:lpstr>Consolas</vt:lpstr>
      <vt:lpstr>Courier</vt:lpstr>
      <vt:lpstr>Fira Code</vt:lpstr>
      <vt:lpstr>Graphik Light</vt:lpstr>
      <vt:lpstr>Open Sans</vt:lpstr>
      <vt:lpstr>Segoe UI</vt:lpstr>
      <vt:lpstr>Segoe UI Light</vt:lpstr>
      <vt:lpstr>Segoe UI Semibold</vt:lpstr>
      <vt:lpstr>Space Grotesk</vt:lpstr>
      <vt:lpstr>Wingdings</vt:lpstr>
      <vt:lpstr>InfoSupport - licht</vt:lpstr>
      <vt:lpstr>Workshop </vt:lpstr>
      <vt:lpstr>Workshop </vt:lpstr>
      <vt:lpstr>PowerPoint Presentation</vt:lpstr>
      <vt:lpstr>PowerPoint Presentation</vt:lpstr>
      <vt:lpstr>Agenda</vt:lpstr>
      <vt:lpstr>PowerPoint Presentation</vt:lpstr>
      <vt:lpstr>Microservice building blocks</vt:lpstr>
      <vt:lpstr>Microservice building blocks</vt:lpstr>
      <vt:lpstr>Dapr Components</vt:lpstr>
      <vt:lpstr>Sidecar architecture</vt:lpstr>
      <vt:lpstr>Example: State Management</vt:lpstr>
      <vt:lpstr>Example: State Management</vt:lpstr>
      <vt:lpstr>Example: State Management</vt:lpstr>
      <vt:lpstr>Example: Service Invocation</vt:lpstr>
      <vt:lpstr>Dapr vs .NET Aspire</vt:lpstr>
      <vt:lpstr>71 Dapr Components</vt:lpstr>
      <vt:lpstr>Dapr Traffic-control sample</vt:lpstr>
      <vt:lpstr>PowerPoint Presentation</vt:lpstr>
      <vt:lpstr>PowerPoint Presentation</vt:lpstr>
      <vt:lpstr>PowerPoint Presentation</vt:lpstr>
      <vt:lpstr>Hands-on</vt:lpstr>
      <vt:lpstr>Hands-on</vt:lpstr>
      <vt:lpstr>Other building blocks …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>Edwin van Wijk</cp:lastModifiedBy>
  <cp:revision>17</cp:revision>
  <dcterms:created xsi:type="dcterms:W3CDTF">2020-06-11T04:57:12Z</dcterms:created>
  <dcterms:modified xsi:type="dcterms:W3CDTF">2025-03-13T11:18:42Z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0x010100977E48763D325E488CB7653F037A5623</vt:lpwstr>
  </property>
</Properties>
</file>